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3"/>
  </p:notesMasterIdLst>
  <p:sldIdLst>
    <p:sldId id="257" r:id="rId2"/>
    <p:sldId id="265" r:id="rId3"/>
    <p:sldId id="266" r:id="rId4"/>
    <p:sldId id="267" r:id="rId5"/>
    <p:sldId id="268" r:id="rId6"/>
    <p:sldId id="269" r:id="rId7"/>
    <p:sldId id="270" r:id="rId8"/>
    <p:sldId id="271" r:id="rId9"/>
    <p:sldId id="272" r:id="rId10"/>
    <p:sldId id="273" r:id="rId11"/>
    <p:sldId id="274" r:id="rId12"/>
    <p:sldId id="275" r:id="rId13"/>
    <p:sldId id="276" r:id="rId14"/>
    <p:sldId id="277" r:id="rId15"/>
    <p:sldId id="278" r:id="rId16"/>
    <p:sldId id="279" r:id="rId17"/>
    <p:sldId id="280" r:id="rId18"/>
    <p:sldId id="281" r:id="rId19"/>
    <p:sldId id="282" r:id="rId20"/>
    <p:sldId id="283" r:id="rId21"/>
    <p:sldId id="284" r:id="rId22"/>
    <p:sldId id="285" r:id="rId23"/>
    <p:sldId id="286" r:id="rId24"/>
    <p:sldId id="287" r:id="rId25"/>
    <p:sldId id="288" r:id="rId26"/>
    <p:sldId id="289" r:id="rId27"/>
    <p:sldId id="290" r:id="rId28"/>
    <p:sldId id="291" r:id="rId29"/>
    <p:sldId id="292" r:id="rId30"/>
    <p:sldId id="293" r:id="rId31"/>
    <p:sldId id="294" r:id="rId32"/>
    <p:sldId id="295" r:id="rId33"/>
    <p:sldId id="296" r:id="rId34"/>
    <p:sldId id="297" r:id="rId35"/>
    <p:sldId id="298" r:id="rId36"/>
    <p:sldId id="299" r:id="rId37"/>
    <p:sldId id="300" r:id="rId38"/>
    <p:sldId id="301" r:id="rId39"/>
    <p:sldId id="302" r:id="rId40"/>
    <p:sldId id="303" r:id="rId41"/>
    <p:sldId id="304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233" autoAdjust="0"/>
    <p:restoredTop sz="94674"/>
  </p:normalViewPr>
  <p:slideViewPr>
    <p:cSldViewPr snapToGrid="0" snapToObjects="1">
      <p:cViewPr varScale="1">
        <p:scale>
          <a:sx n="52" d="100"/>
          <a:sy n="52" d="100"/>
        </p:scale>
        <p:origin x="102" y="25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155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0-08T20:07:43.675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1535 8378 0,'0'0'47,"17"36"-47,19-36 0,-1-18 0,18 18 16,0-18-16,0 1 0,17 17 15,18-18-15,0 1 0,1-1 16,-1 18-16,0-18 0,-17 1 16,-1-1-16,1 0 15,-18 1-15,-18-1 0,0 0 16,0 18-16,-17-17 0,-18-1 15,18 18-15,-36 0 0</inkml:trace>
  <inkml:trace contextRef="#ctx0" brushRef="#br0" timeOffset="325.4733">2346 7920 0,'0'0'0,"18"0"16,-1 18-1,1-18-15,17 17 0,0-17 16,18 18-16,0-18 16,0 17-16,18 1 0,-1 0 15,-17-18-15,18 17 0,-18 1 16,-18-18-16,0 18 0,-17-1 15,-18 1-15,0 17 0,-18 0 16,-17 1-16,17 17 0,-35 0 16,18-1-16,-18 1 0,0 0 15,18 0-15,0-17 16,-1-19-16,19 1 0,-1-1 16,18 1-16,-17-18 0</inkml:trace>
  <inkml:trace contextRef="#ctx0" brushRef="#br0" timeOffset="31062.7103">2452 12541 0,'17'-17'15,"1"17"1,0 0 0,-1-18-16,1 18 15,0 0 1,-1 0 15,-17 18-15,18-18-16,0 0 15,-1 0 1,1 0-16,-1 0 16,1 0-16,0 0 0,-1 17 15,19-17-15,-19 0 16,1 0-16,17 0 0,-17 0 16,17 0-16,0 0 0,-17 0 15,17 0-15,1 0 0,-1 0 16,-17 0-16,17 0 15,0 0-15,-17 0 0,17 18 16,0-18-16,1 0 0,-1 0 16,0 0-16,-17 18 0,35-18 15,-18 0-15,0 0 0,18 0 16,-18 0-16,18 0 0,-17 0 16,17 0-16,-18 0 0,18 0 15,0 0-15,-18 0 16,18 17-16,0-17 0,-18 0 15,18 0-15,18 0 0,-19 0 16,1 0-16,18 0 0,-1 0 16,1 0-16,0-17 15,-1 17-15,1 0 0,-1 0 16,1 0-16,-18 0 0,17 0 16,1 0-16,-1 0 0,-17 0 15,18 0-15,-1 0 0,1 0 16,17 0-16,-17-18 0,-1 18 15,18-18-15,-17 18 16,0 0-16,-1 0 0,1 0 16,-18 0-16,17 0 0,-17 0 15,0 0-15,18 0 0,-19 0 16,1 0-16,18 0 0,-18 0 16,17 0-16,1 0 0,0-17 15,-1 17-15,1 0 16,-1-18-16,1 18 0,-1 0 15,1 0-15,-18-18 0,17 18 16,1 0-16,-18 0 0,17 18 16,1-18-16,-18 0 15,35 0-15,-17 0 0,-1 18 16,18-18-16,1 0 0,-1 0 16,0 0-16,18 17 0,-18-17 15,18 0-15,-18 18 0,18-18 16,0 0-16,-1 0 15,1 0-15,18 0 0,-18 0 16,-1 0-16,1 0 0,0 0 16,-18-18-16,-17 18 0,-1 0 15,1 0-15,-18 0 0,-18 0 16,0 0-16,-17 0 0</inkml:trace>
  <inkml:trace contextRef="#ctx0" brushRef="#br1" timeOffset="71277.0595">2840 15187 0,'0'-18'47,"0"36"31,18-18-78,-18 18 31,0-1-15,17 1 0,-17 0-16,0-1 0,0 1 15,0 0-15,0-1 16,0 1-16,0-1 0,0 1 16,0 0-16,0-1 15,0 1-15,0 17 0,0-17 16,0 0-16,18-1 0,-18 1 15,0 0-15,0-1 0,0 1 16,0-1-16,17 1 0,-17 0 16,0-1-16,0 1 15,0 0-15,0-1 0,0 1 16,0 0-16,0-1 0,0 1 16,-17-1-16,17 1 0,0 0 15,0-1-15,0 19 0,0-19 16,0 1-16,0 0 15,0-1-15,0 1 0,0-1 16,0 1-16,0 0 0,0-1 16,0 1-16,0 0 15,0-1 1,17-17-16,-17 18 16,-17 0-1,17-1 1,0 1-1,17-18 95,-17 18-95,18-18 1,0-18 0,-1 18-1,1 0 1,0 0 0,-1 0-1,1 0 1,0 0-16,-1 0 15,1 0-15,-1 0 0,1 0 16,0 0-16,-1 0 16,1 0-16,0 0 15,-1 0-15,1 0 16,0 0-16,-1 0 0,1 0 16,-1 0-16,1 0 15,0 0-15,-1 0 0,1 0 16,0 0-16,-1 0 0,1 0 15,0 0 1,-1 0-16,1 0 0,0 0 16,17 0-16,-18 0 15,1 0-15,0 0 0,-1-18 16,1 18-16,0 0 16,17 0-16,-17 0 0,-1-17 15,1 17-15,-1 0 0,1 0 16,0 0-16,-1 0 0,1 0 15,0 0-15,-1 0 16,1 0-16,0 0 16,-1 0-16,1 0 0,-1-18 15,1 18-15,0 0 16,17 0-16,-17 0 0,-1 0 16,1 0-16,0 0 0,-1 0 15,1 0-15,17 0 0,-17 0 16,-1 0-16,1 0 15,0 0-15,-1 0 0,1 0 16,17 0-16,-17 0 0,17-18 16,-17 18-16,-1 0 0,1 0 15,0 0-15,-1 0 0,1 0 16,0 0-16,-1 0 16,19 0-16,-19 0 0,18-17 15,-17 17-15,0 0 0,17 0 16,-17-18-16,-1 18 0,1 0 15,0 0-15,17-18 0,-17 18 16,17 0-16,-18-17 0,19 17 16,-19 0-16,1-18 15,0 18-15,17 0 0,-17 0 16,-1 0-16,1 0 0,-18 18 16,17-18-16,1 0 0,0 0 15,-1 0-15,1 0 16,0 0-16,-1 0 15,1 0 1,0 0-16,-1 0 16,1 0-16,-1 0 15,-17 17-15,18-17 0,0 0 16,-1 0-16,1 0 16,0-17-16,-1 17 15,1 0-15,0 0 16,-1 0-16,1 0 0,0 0 31,-36 0 63,18-18-79,0 0 1,-18 18 0,18-17-16,0-1 15,0 1-15,0-1 16,-17 18-16,17-18 16,0 1-16,0-1 0,0 0 15,0-17-15,0 17 16,0 1-16,-18-1 0,18 1 15,0-1-15,-18 0 16,18 1-16,-17-1 16,17 0-16,0 1 0,0-1 15,0 0-15,0 1 16,0-1-16,0 1 0,0-1 16,0 0-16,-18 1 0,18-1 15,0 0-15,0 1 0,0-1 16,0 0-1,0 1-15,0-1 16,0 0-16,-18 1 0,18-1 16,0 1-16,0-1 0,0 0 15,-17 18 1,17-17-16,0-1 16,0 0 15,0 1-16,0-1-15,0 0 16,-18 18 0,18-17-1,-18 17 17,1 0 108,-1-18-124,1 18-1,-1 0 1,18-17 0,-18 17-16,1 0 15,-1 0-15,0 0 0,1 0 16,-1 0-16,0 0 16,1 0-1,-1 0 1,1 0-16,-1-18 15,0 18-15,1 0 16,-1 0-16,0 0 0,1 0 16,-1 0-16,0 0 0,1 0 15,-1 0-15,1 0 16,-1 0-16,0 0 0,1-18 16,-1 18-16,0 0 0,1 0 15,-19 0-15,19 0 0,-1 0 16,-17 18-16,17-18 0,1 0 15,-19 0-15,19 0 16,-19 0-16,19 0 0,-1 0 16,0 0-16,-17 0 0,18 0 15,-1 0-15,0 18 0,1-18 16,-1 0-16,-17 0 0,17 0 16,-17 17-16,0-17 0,17 0 15,0 0-15,1 0 16,-19 0-16,19 0 0,-1 0 15,0 0-15,-17 0 0,17 0 16,1 0-16,-1 0 0,-17 0 16,17 0-16,-17 0 0,17 18 15,-17-18-15,-18 0 16,18 17-16,0-17 0,-18 18 16,17-18-16,1 0 0,0 18 15,0-18-15,-1 0 0,1 0 16,17 0-16,1 0 0,-1 0 15,0-18-15,1 18 16,-1 0-16,18-18 0,-17 18 16,-1-17-16,0 17 0,1 0 15,-19-18-15,1 18 0,0 0 16,0 0-16,-18 0 0,0 18 16,17-18-16,-16 17 0,-1-17 15,0 0-15,17 18 16,-17-18-16,18 0 0,18 0 15,-19 0-15,36 18 16,18-18-16,17 17 16,-17-17-16</inkml:trace>
  <inkml:trace contextRef="#ctx0" brushRef="#br1" timeOffset="74196.1348">6227 15011 0,'-18'0'0,"18"17"125,-18 1-125,18 0 16,0-1-16,0 1 0,0 0 16,0-1-16,0 1 0,0-1 15,0 1-15,18 0 16,-18-1-16,0 1 16,0 0-16,0-1 0,0 1 15,0 0-15,0-1 16,0 1-16,0-1 0,0 1 15,0 0-15,18-1 16,-18 1 0,0 0 31,17-1 78,-17 1-94,0 0-16,18-18 1,-1 0 140,1-18-124,0 18-17,-1 0-15,-17-18 16,18 18-16,0 0 15,-1 0-15,1 0 16,0 0-16,-1 0 16,1 18-16,-1-18 0,1 0 15,0 0-15,17 0 0,-17 0 16,-1 0-16,1 0 0,0 0 16,-1 0-16,1 0 0,0 0 15,-1 0-15,1 0 16,-1 0-16,1 0 15,0 0-15,-1 0 0,1 0 16,0 0-16,-1 0 16,1 0-16,0 0 15,-36 0 63,18-18-46,0 1-17,0-1-15,0 0 16,0 1 0,0-1-16,-18 0 0,18 1 15,0-1-15,0 1 16,0-1-16,0 0 15,0 1-15,0-19 0,0 19 16,0-1-16,0 0 0,0 1 16,0-1-16,0 1 0,0-1 15,0 0-15,0 1 32,0-1-32,0 0 15,0 1 1,-17 17-1,17-18 1,0 0 15,-18 1-15,18-1-16,-18 18 16,18-17-16,-17 17 31,17-18 31,-18 18-46,0 0 78,1 0-79,-1 0 1,1 0 0,-1 18-16,0-18 15,1 0-15,-1 0 16,0 17-16,-17-17 0,0 0 15,-1 0-15,1 0 0,0 18 16,0-18-16,-18 0 0,17 17 16,19-17-16,-18 0 0,-1 0 15,19 0-15,-1 0 16,0 0-16,18-17 16</inkml:trace>
  <inkml:trace contextRef="#ctx0" brushRef="#br1" timeOffset="100105.6046">4198 16475 0,'-18'17'0,"18"1"16,0 17-16,0-17 15,0 17-15,0 18 0,0 0 16,18 0-16,0 18 16,-18-1-16,17 18 0,1 0 15,0 1-15,17-1 0,-17 0 16,-1-17-16,1 17 0,-1-35 16,1 0-16,0-18 0,-1-17 15,1-1-15,0-17 16,-18-35-16</inkml:trace>
  <inkml:trace contextRef="#ctx0" brushRef="#br1" timeOffset="100477.7601">3951 16951 0,'18'-18'16,"-1"1"-16,1-1 0,0-17 15,17-18-15,0 0 0,1 0 16,-1-18-16,-18 1 15,19 17-15,-19 0 0,19 18 16,-36 0-16,17 35 0,-17-18 16,18 36-16,-18-1 15,0 1-15,18 17 16,-18 0-16,17 1 0,1-1 16,-1 0-16,1-17 0,0 17 15,-1-17-15,1-1 0,0 1 16,-1-18-16</inkml:trace>
  <inkml:trace contextRef="#ctx0" brushRef="#br1" timeOffset="101157.4274">6703 15804 0,'-18'0'15,"18"-17"-15,0 34 32,0 1-17,18 17-15,-1 18 0,1 0 16,0 0-16,17 18 0,-17 17 16,-1-18-16,19 19 0,-19-1 15,18-18-15,-17 1 16,0-1-16,-1-17 0,19 0 15,-19-17-15,1-1 0,-18-17 16,18-18-16,-1 0 0,-17-18 16,0 0-16</inkml:trace>
  <inkml:trace contextRef="#ctx0" brushRef="#br1" timeOffset="101506.8589">6473 16193 0,'0'0'0,"18"0"0,0-18 15,-1-17 1,1 17-16,0-17 0,-1-18 15,1 17-15,0-16 0,-1-1 16,1 0-16,-18 0 0,18 0 16,-1 0-16,-17 18 0,0 17 15,0 0-15,18 36 32,-1 17-32,-17 18 0,36-17 15,-19 16-15,1-16 0,17-1 16,1 0-16,-19-17 15,18 17-15,-17-17 0,17-1 16,-17-17-16</inkml:trace>
  <inkml:trace contextRef="#ctx0" brushRef="#br0" timeOffset="134968.9331">19173 4974 0,'0'18'15,"-17"-18"-15,17 17 16,0 1-16,-18 0 0,18-1 16,0 1-16,-17 17 0,17 1 15,-18-19-15,18 18 0,-18 1 16,18-1-16,0 18 0,-17-18 16,17 18-16,0 0 15,17 53-15,1-53 16,0 0-16,-1 17 0,18-17 15,1 0-15,17 0 0,-18 0 16,0-18-16,18 1 0,-18-1 16,1-18-16,-1 1 15,-17 0-15,-1-1 0,1-17 16,0 0-16,-1 18 0,-34-18 31,-1 0-31</inkml:trace>
  <inkml:trace contextRef="#ctx0" brushRef="#br0" timeOffset="135258.5441">19579 5909 0,'18'18'16,"-1"-1"-1,1-17-15,0 18 0,17 0 16,-17-1-16,-1 1 0,19 17 16,-19-17-16,1 17 15,-1-17-15,-17 17 0,0-17 16,0 17-16,-17 0 0,-1-17 16,-17 17-16,0 0 0,-1 1 15,1-1-15,0 0 0,0-17 16,-1 17-16,19-17 15,-1-1-15,0-17 0,18 18 16,-17-18-16</inkml:trace>
  <inkml:trace contextRef="#ctx0" brushRef="#br0" timeOffset="136509.308">32932 4057 0,'0'0'0,"17"0"0,1 0 16,-18 18 0,18-18-16,-18 35 0,17-17 15,-17 17-15,0 0 0,0 0 16,0 18-16,-17 0 0,17 0 15,-18 0-15,0 18 0,1-1 16,-1-17-16,-17 18 16,17-18-16,1 17 0,-1-17 15,-17 0-15,17-18 0,0 0 16,1 1-16,17-1 0,-18-17 16,1 17-16,17-17 0,-18-1 15,0 1-15,18-1 16,0-34-1,-17-1 1,17 1-16</inkml:trace>
  <inkml:trace contextRef="#ctx0" brushRef="#br0" timeOffset="136892.7123">32420 4763 0,'0'0'0,"18"0"16,0 0-1,-18 17-15,17 1 0,-17-1 16,0 19-16,0 17 0,0-18 16,0 18-16,-17 0 0,17-18 15,0 18-15,-18-18 16,18 0-16,18 1 0,-18-19 16,17 1-16,1 0 0,17-1 15,0 1-15,18-18 0,-17 0 16,17 0-16,-1 0 0,-16-18 15,17 18-15,-18 0 16,0 0-16,-17 0 0,-1 0 16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0-08T21:50:25.754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00B050"/>
    </inkml:brush>
    <inkml:brush xml:id="br2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5239 14270 0,'-18'-18'16,"0"18"-16,-34 18 15,34 0-15,-53 70 16,54-35-16,-1 0 16,-17 17-16,35 1 15,-18-1-15,18 1 0,0-1 16,18 1-16,-1-18 0,54 17 16,-36-52-16,53 0 15,-52-18-15,-1-18 16,-17 0-16,-1-17 0,1 17 15,-18-17-15,-18-18 16,1 18-16,-19 17 16,-34-17-16,35 35 15,-1 0-15,1 0 16,17 0-16,1 18 0,17-1 16,17 1-16</inkml:trace>
  <inkml:trace contextRef="#ctx0" brushRef="#br0" timeOffset="249.5554">5609 14605 0,'35'35'16,"-17"1"-16,0-1 0,52 18 16,-34-36-16,34 36 15,-35-35-15,1 0 16,17 17 0,-36-17-16,1-18 15</inkml:trace>
  <inkml:trace contextRef="#ctx0" brushRef="#br0" timeOffset="443.3831">5997 14587 0,'-35'18'16,"70"-36"-16,-88 54 0,18-1 15,-18 35-15,18-17 16,-18 18-1,35-18-15,1-18 0,-1 18 16,18-35-16</inkml:trace>
  <inkml:trace contextRef="#ctx0" brushRef="#br0" timeOffset="750.8137">6438 14323 0,'0'-18'16,"0"36"-16,-17-18 15,-1 53 1,0 0-16,1 0 0,-1 70 16,18-52-16,18-19 15,17 1-15,-17 0 0,17-17 16,18 34-16,-18-52 15,36-18 1,-54 0-16,1 0 0,0-18 16,-1 1-16,-34-1 15,-1 18-15,-17-18 0,-1 18 16,-70 0-16,54 18 16,-1 0-16,0-1 0</inkml:trace>
  <inkml:trace contextRef="#ctx0" brushRef="#br0" timeOffset="3115.1158">15487 10319 0,'0'-36'16,"0"19"0,71-18-1,-36 17-15,18 18 16,-18-18-16,18 36 0,0 0 15,-36 17-15,1 18 16,0-36-16,-36 54 16,18-36-16,-18 1 15,18-1-15,-17 18 16,17-36-16,0 19 16,35-1-16,-17 0 15,17-17-15,-17-1 0,-1 1 16,-17 0-1,0-1-15,-35 1 16,17 0-16,-35-1 0,-17 1 16,35-18-16,-1 0 15,1 0-15,17 0 16,36 0-16,0 0 16</inkml:trace>
  <inkml:trace contextRef="#ctx0" brushRef="#br0" timeOffset="3313.922">16193 10583 0,'35'0'16,"-18"0"-16,36 36 15,-17-36-15,52 35 16,-35 0-16,-18-17 0,18-1 15,0 1-15,17 0 16,-34-1-16,-19-17 16</inkml:trace>
  <inkml:trace contextRef="#ctx0" brushRef="#br0" timeOffset="3481.625">16633 10530 0,'-35'18'0,"70"-36"0,-87 71 0,-1 18 16,-18 52 0,53-52-1,36-18 1,-18-36-16,18 1 0</inkml:trace>
  <inkml:trace contextRef="#ctx0" brushRef="#br0" timeOffset="3829.538">16969 10266 0,'105'-35'16,"-210"70"-16,263-88 0,-105 35 16,-35 18-16,17 0 0,0 0 15,-35 36 1,0-19-16,-17 18 15,-1 1-15,-17 34 16,17-34-16,18-19 0,18 36 16,17-18-1,0-17-15,1 0 0,-1-1 16,18 1-16,0 0 0,17 17 16,-34-17-16,-36-1 15,0 1-15,-36 17 16,-16-17-16,-19-1 0,18 1 15,-106 35 1,89-35-16,-1-1 0,18 1 16,0-1-16,18-17 15</inkml:trace>
  <inkml:trace contextRef="#ctx0" brushRef="#br0" timeOffset="5510.7791">27711 13617 0,'-18'18'47,"-17"35"-31,17-18-16,1 0 0,-1 54 15,18-54-15,18 0 0,34 36 16,-16-54 0,-1 19-16,53-1 15,-35-35-15,35 17 16,-52-17-16,-1 0 0,-18 0 16,1 0-16,-18-17 15,-18-18-15</inkml:trace>
  <inkml:trace contextRef="#ctx0" brushRef="#br0" timeOffset="5700.0631">27993 13723 0,'0'0'0,"0"35"0,18 54 16,-1-37-16,-17 1 15,-17 71-15,17-54 16,0-17-16,-18 0 15,18 0-15,0-18 0,18 1 0,-1 17 16,1-36 0,-1 1-16,1-18 0</inkml:trace>
  <inkml:trace contextRef="#ctx0" brushRef="#br0" timeOffset="5911.7866">28416 14005 0,'36'36'15,"-1"-1"-15,0-18 16,53 54-16,-52-36 16,52 18-16,-53-35 15,0 0-15,1-1 16,-19 1-16,1-18 0,-18 17 0</inkml:trace>
  <inkml:trace contextRef="#ctx0" brushRef="#br0" timeOffset="6106.4954">28804 13935 0,'-35'53'15,"70"-106"-15,-88 141 0,36-53 0,-19 0 16,19 1-16,-36 52 16,35-35-16,18-18 15,-17-17-15,17 17 0,0-17 16,0-1-16,0 1 0</inkml:trace>
  <inkml:trace contextRef="#ctx0" brushRef="#br0" timeOffset="6401.1759">29228 13882 0,'0'0'15,"-18"17"-15,0-17 0,-17 71 16,17-36-16,1 1 15,17-1-15,0 0 0,35 36 16,0-54 0,1 1-16,-1 0 0,18-18 15,0 0-15,17 0 0,71-18 16,-88 18-16,0-18 16,0 1-16,-18 17 0,-17-18 15,0 18-15,-18-18 16,-18 1-16</inkml:trace>
  <inkml:trace contextRef="#ctx0" brushRef="#br0" timeOffset="6585.8136">29616 13899 0,'0'0'0,"0"36"0,0-1 0,0 36 15,0 52-15,17-52 16,-17 52-16,0-52 16,-17 52-1,17-70-15</inkml:trace>
  <inkml:trace contextRef="#ctx0" brushRef="#br0" timeOffset="66156.6021">4798 15610 0,'0'18'63,"17"35"-63,-17-18 15,18 71-15,-18 0 16,-18-53-16,18-18 15,0 0-15,0 1 0,-17-1 16,17-53 15,-18-35-15,18 0-16,0 18 0,0-53 16,0 53-16,35-53 15,-35 52-15,18 1 16,17 0-16,1 17 15,-19 0-15,1 18 0,0 18 16,-1-18-16,1 53 16,-1-18-16,-17 1 0,18-1 15,-18 35 1,0-34-16,18-1 0,-18 18 16,17-18-16,-17-17 15,0-1-15,0 1 0,18 0 16</inkml:trace>
  <inkml:trace contextRef="#ctx0" brushRef="#br0" timeOffset="67145.655">5503 15699 0,'18'17'31,"0"1"-15,-1 0-16,19-1 0,-19 1 0,18 17 16,-17-17-16,17 17 15,-17-17-15,17-1 0,1 36 16,-19-35-16,1-1 16,-1 1-16,1 0 15</inkml:trace>
  <inkml:trace contextRef="#ctx0" brushRef="#br0" timeOffset="67334.5214">5715 15699 0,'0'0'0,"-18"17"0,1 19 16,-36 16-16,35-16 15,18-1-15,-35 18 16,35-18-16,-18 0 16,18 1-16,0-19 0,18 1 15</inkml:trace>
  <inkml:trace contextRef="#ctx0" brushRef="#br0" timeOffset="67711.8833">6121 15716 0,'17'18'0,"-34"-36"0,34 106 15,-17-52-15,0-1 16,18 53-16,-18-53 15,0 1-15,0-19 16,-18 1-16,18 0 0,0-54 31,18-34-15,0 17-16,-1 18 16,19-18-16,-19 17 0,18 1 0,36-18 15,-53 53 1,17 0-16,-17 18 0,-1 17 15,1 0-15,-1 18 0,1 36 16,-18-37-16,0 1 16,0-17-16,0-1 0,0 0 15,0 1-15</inkml:trace>
  <inkml:trace contextRef="#ctx0" brushRef="#br0" timeOffset="69709.7263">15910 11518 0,'0'-17'16,"0"-1"-16,18-17 15,-18-1 1,0 1-16,0 17 0,-18 1 16,-17-1-1,17 18-15,-17 0 16,-18 35-16,36 1 16,-1 17-16,18 70 15,0-70-15,0 18 0,18-1 16,-18-17-16,52 53 15,-34-53-15,0 0 16,-1-36-16,1 19 0,0-19 16,-18 1-16,-18-18 15,0-18-15,1 18 0,-54-53 16,54 18 0,-19 17-16,1 1 0,17-1 15,1 1-15,-1 17 0,18-18 16,18 18-16,-1 0 15,72-18-15,-1 1 16,-53 17 0,0 0-16,36-18 15,-36 18-15</inkml:trace>
  <inkml:trace contextRef="#ctx0" brushRef="#br0" timeOffset="69977.1532">16281 11765 0,'17'18'0,"-34"-36"0,52 53 0,36 18 15,-19-35-15,37 17 16,-54-17 0,18 0-16,-18-1 0,18 1 15,-35-1-15,-1-17 16</inkml:trace>
  <inkml:trace contextRef="#ctx0" brushRef="#br0" timeOffset="70159.3681">16598 11765 0,'-53'35'16,"106"-70"-16,-141 106 0,53-54 0,-1 19 16,-16 34-1,34-52-15,0 17 0,18 0 16,0-17-16,18 0 15,0-1-15</inkml:trace>
  <inkml:trace contextRef="#ctx0" brushRef="#br0" timeOffset="70513.1771">17286 11465 0,'-35'-53'16,"70"106"-16,-88-123 0,36 52 0,-19 0 16,19 18-1,-19 0-15,19 0 16,-1 0-16,0 0 0,1 18 0,17 35 15,-18-18-15,18 1 16,18 16-16,-1 19 16,1-18-16,17 53 15,1-53-15,-1 35 16,-17-35-16,-1-18 0,1 0 16,-1 1-1,-17-19-15,-17-17 0</inkml:trace>
  <inkml:trace contextRef="#ctx0" brushRef="#br0" timeOffset="70628.7646">17074 11906 0,'89'-17'16,"-178"34"-16,213-52 0,-89 35 16,0 0-16,1 0 0,-19 0 15</inkml:trace>
  <inkml:trace contextRef="#ctx0" brushRef="#br0" timeOffset="76046.1058">13123 14870 0,'18'35'15,"-18"18"-15,0-18 0,18 0 16,-18 18-16,0 71 16,0-89-16,0 18 15,-18-53 1,18-18 0,-18-17-16,18 0 15,0-36-15,0 18 16,0 0-16,18 18 0,0-18 15,35-17 1,-18 52-16,0 0 0,-17 1 16,17 17-16,-17 17 0,-1 1 15,19 70-15,-19-35 16,1 53-16,-18-71 16,17 53-16,-17-52 15,0-1-15,18 18 16,-18-36-16,18 1 15,-1-18-15</inkml:trace>
  <inkml:trace contextRef="#ctx0" brushRef="#br0" timeOffset="76216.9877">13741 15134 0,'53'0'15,"-106"0"-15,123 0 0,-34 0 16,16 0 0,-16 0-16,-19 0 0,36 18 15,-35-18-15</inkml:trace>
  <inkml:trace contextRef="#ctx0" brushRef="#br0" timeOffset="76589.4607">14534 14834 0,'0'0'0,"18"-35"0,-18 17 16,0-17-16,0 0 16,-18-36-16,18 36 15,-35-18 1,35 35-16,-17 18 0,-1 0 16,0 0-16,1 0 0,-1 36 15,0-1-15,1 71 16,17-36-16,0 54 15,0-54-15,35 54 16,-17-71-16,-1 0 16,19 35-16,-19-70 0,1 34 15</inkml:trace>
  <inkml:trace contextRef="#ctx0" brushRef="#br0" timeOffset="76733.2237">14323 15117 0,'0'0'0,"35"0"16,-17 0-16,17-18 15,0 18-15,18 0 16,-18 0-16,-17 0 0</inkml:trace>
  <inkml:trace contextRef="#ctx0" brushRef="#br0" timeOffset="80359.1773">15011 15011 0,'-18'0'15,"36"0"-15,17 17 16,53 1-1,-53-18 1,18 0-16,-17 0 0,-1 0 16,18 0-16,-18 0 15,-17 0-15,-1 0 16</inkml:trace>
  <inkml:trace contextRef="#ctx0" brushRef="#br0" timeOffset="80565.1951">15222 14817 0,'0'53'16,"0"-18"-16,0 0 0,0 53 15,0-35-15,18 18 16,-18-36-16,18 0 15,-1 1-15,-17-19 16,18 1-16,0 0 16</inkml:trace>
  <inkml:trace contextRef="#ctx0" brushRef="#br0" timeOffset="80833.2674">15681 14711 0,'0'53'15,"0"-106"-15,18 159 0,-18-18 16,17-35-16,1-18 0,0 53 15,-1-17 1,-17-36-16,18 0 0,-18 18 16,0-35-16,0 0 15</inkml:trace>
  <inkml:trace contextRef="#ctx0" brushRef="#br0" timeOffset="81520.3246">16969 14940 0,'17'18'15,"19"17"1,-1 0-16,18 18 16,-18-35-1,88 52 1,-87-52-16,17 17 16,-36-35-16,1 36 15</inkml:trace>
  <inkml:trace contextRef="#ctx0" brushRef="#br0" timeOffset="81695.103">17251 14852 0,'-18'53'15,"36"-106"-15,-53 141 0,-1-53 16,19 1-16,-1 52 15,18-53-15,-18 0 16,18-17-16,18 17 0,-18-17 16,18 0-16</inkml:trace>
  <inkml:trace contextRef="#ctx0" brushRef="#br0" timeOffset="82404.4599">17939 14905 0,'17'53'16,"-34"-106"-16,34 141 0,-17-53 16,18 1-16,0 52 15,-18-53-15,0 0 0,0-17 16,0 35-16,0-71 31,0 1-31,0-19 0,17-34 16,1 35-1,-18-18-15,35-18 16,1 36-16,-19 17 0,1 1 16,-1 17-16,19 17 15,-19 1-15,-17 35 16,18-18-16,-18 36 16,18-19-16,-18-16 0,0-1 15,17-17-15,-17 17 0,0-17 16,0-1-16,18-17 0</inkml:trace>
  <inkml:trace contextRef="#ctx0" brushRef="#br0" timeOffset="82677.7549">18609 15099 0,'35'0'15,"-70"0"-15,88 0 0,-35 0 0,17 0 16,0 18-1,-17-18-15,-1 17 16</inkml:trace>
  <inkml:trace contextRef="#ctx0" brushRef="#br0" timeOffset="83218.3707">19297 14834 0,'0'-17'0,"0"34"0,18-52 0,-1-18 15,-17 0 1,0 18 0,0 17-16,-17 1 0,-1-1 15,-35 18 1,35 0-16,1 18 16,-1 35-16,0 35 15,18-18-15,36 54 16,-19-54-1,1 1-15,0-18 0,17 0 16,0-18-16,-17 0 0,0 1 16,-1-19-16,-17 18 15,-17-35-15</inkml:trace>
  <inkml:trace contextRef="#ctx0" brushRef="#br0" timeOffset="83343.3858">19156 15187 0,'53'0'16,"-18"0"-16,0 0 16,54 0-16,-54 0 15,0 0-15,-17 0 16</inkml:trace>
  <inkml:trace contextRef="#ctx0" brushRef="#br0" timeOffset="83667.8526">19650 15099 0,'17'0'15,"36"0"1,-17 0-16,16 0 16,-16 0-16,52 0 15,-53-18-15,1 18 0,-19 0 16,1 0-1,-36 0-15</inkml:trace>
  <inkml:trace contextRef="#ctx0" brushRef="#br0" timeOffset="83862.7761">19861 14799 0,'0'124'16,"0"-248"-16,0 300 0,18-123 16,-18 0-16,0 0 0,35 35 15,-35-35-15,18-17 16,0-19-16,17 36 16</inkml:trace>
  <inkml:trace contextRef="#ctx0" brushRef="#br0" timeOffset="84018.8367">20232 15011 0,'0'88'0,"0"-176"0,-18 229 15,18-88-15,0 0 0,0-18 16</inkml:trace>
  <inkml:trace contextRef="#ctx0" brushRef="#br0" timeOffset="85120.173">22190 15258 0,'-18'0'16,"36"0"15,17 0-31,88 0 15,-70 0-15,106-18 16,-53 0-16,0 1 16,176-36-1,-123 18-15,176-36 16,-141 36-16,0-1 0,0-16 16,441-72-1,-194 36 1,-35 0-16,-212 35 0,141-18 15,-212 36-15,-17 0 16,-35 17-16,17-17 16,-70 17-1,-36 18-15,-17 0 16,-36 0 0,36 0-16</inkml:trace>
  <inkml:trace contextRef="#ctx0" brushRef="#br0" timeOffset="85353.5785">26229 14164 0,'0'0'0,"18"0"0,-1 0 16,54-18-16,-1 18 16,-34 18-1,17-18-15,0 18 0,-1-1 0,72 19 16,-71-19-1,-18 1-15,-17 0 0,-1-1 0,-17 54 16,-17-54 0,-1 19-16,-17-1 0,-36 35 15,36-34 1,0-1-16,-18-17 0</inkml:trace>
  <inkml:trace contextRef="#ctx0" brushRef="#br0" timeOffset="88478.2893">13353 16016 0,'0'-18'16,"0"1"0,0-1-1,-18 18 1,0 0 15,-17 18-31,17 17 16,1-17-16,-1 17 0,1 18 15,-1-18-15,0 18 0,1 53 16,17-53 0,17 0-16,-17 0 0,18-18 15,17 0-15,-17 1 0,52-1 16,-34-18-16,17-17 16,-18 0-16,0-17 15,-35-1 1,0-17-16,0 17 0,-18 1 0,-34-36 15,16 17 1,1 19-16,-18-18 16,18 35-16,0 0 0,-1-18 15,19 18-15,-19 18 16</inkml:trace>
  <inkml:trace contextRef="#ctx0" brushRef="#br0" timeOffset="88928.2627">13829 16316 0,'18'0'16,"17"18"-1,18-18 1,-18 0-16,0 0 15,-17 0-15,0 0 0,17 0 16</inkml:trace>
  <inkml:trace contextRef="#ctx0" brushRef="#br0" timeOffset="90003.1964">14270 16087 0,'-18'0'16,"36"0"-16,-36-18 0,36 18 31,0-18-15,17 18-16,-18 0 0,1 0 15,17 0-15,-17 0 0,17 36 16,-17-19-1,0 19-15,-1-19 16,-17 1-16,0 0 0,0-1 16,0 1-1,0-1-15,18 1 16,-18 0 0,35 17-1,-35-17-15,18-1 0,-1 36 16,-17-35-16,18-1 15,-18 19-15,0-19 0,-18 36 16,1-35-16,-19 0 16,1-1-16,18-17 15,-1 18-15,-17-18 16,17 0-16,0 0 16,1-18-16,17 1 15</inkml:trace>
  <inkml:trace contextRef="#ctx0" brushRef="#br0" timeOffset="90348.8103">14870 16369 0,'17'0'15,"36"-18"1,-18 18-1,1 0-15,-1-17 0,0 17 0,1-18 16,-1 18 0,-18 0-16,1 0 15</inkml:trace>
  <inkml:trace contextRef="#ctx0" brushRef="#br0" timeOffset="90521.5034">15028 16193 0,'0'35'0,"0"-70"0,0 123 16,0 0-16,18 0 16,-18-35-16,18 0 15,-1-35-15,1-1 16</inkml:trace>
  <inkml:trace contextRef="#ctx0" brushRef="#br0" timeOffset="90837.1393">15540 16122 0,'0'0'0,"0"35"16,0 1-16,18-1 0,-18 71 15,0-71 1,17 18-16,-17 0 0,18 17 16,-1-34-16,1-19 15,-18 1-15</inkml:trace>
  <inkml:trace contextRef="#ctx0" brushRef="#br0" timeOffset="91139.9483">15998 16245 0,'18'0'16,"-36"0"-16,71 0 0,18 0 15,-36 0-15,18 0 16,18 0-16,-36 0 16,-17-17-16,-1 17 15,-34 0-15</inkml:trace>
  <inkml:trace contextRef="#ctx0" brushRef="#br0" timeOffset="91280.8827">16104 16475 0,'36'0'0,"-72"0"0,107 0 16,-18 0-16,-18 0 0,36-18 15,-36 0-15,0 1 16</inkml:trace>
  <inkml:trace contextRef="#ctx0" brushRef="#br0" timeOffset="91576.1155">16792 16122 0,'0'0'16,"-17"18"-16,-1-1 15,0 36 1,18 35 0,36-35-1,-19-17-15,54-19 16,-36 1-16,0-18 0,1 0 15,17 0-15,-18 0 0,35-18 16,-34 1-16,-19 17 16,1-18-16</inkml:trace>
  <inkml:trace contextRef="#ctx0" brushRef="#br0" timeOffset="91738.5983">17092 16316 0,'0'88'15,"0"-176"-15,-18 229 0,18-88 0,-17 35 16,-1-35-16,1 0 16</inkml:trace>
  <inkml:trace contextRef="#ctx0" brushRef="#br0" timeOffset="92711.5346">27869 14781 0,'-35'0'16,"70"0"-16,-52 18 16,105 0-1,-17-18-15,17 17 16,194 19-1,-123-19-15,35 1 0,0 0 0,17 17 16,213 0 0,-230-17-16,-35-1 0,-18 19 15,-35-36-15</inkml:trace>
  <inkml:trace contextRef="#ctx0" brushRef="#br1" timeOffset="135010.3953">4921 15381 0,'18'0'16,"0"0"-16,17 0 15,53 0 1,-35 0-16,17 0 0,89 0 16,-71 0-16,1 0 15,105 0-15,-106 0 16,0 0-16,0 0 0,-17-18 16,-18 18-16,53 0 15,-54 0-15</inkml:trace>
  <inkml:trace contextRef="#ctx0" brushRef="#br1" timeOffset="136200.8613">28169 15081 0,'-35'0'0,"70"0"0,-70-17 16,17 17-16,36 0 31,35 0-31,-18 0 16,36 0-16,88 0 15,-36 0-15,318 35 16,-265-17-1,18-18-15,-17 17 0,176 18 16,-212-17-16,-18-18 16,-35 18-16,-35-18 15</inkml:trace>
  <inkml:trace contextRef="#ctx0" brushRef="#br1" timeOffset="154068.3163">2611 4022 0,'-18'0'78,"18"17"-31,-18-17-32,1 18 1,-1 0-16,18-1 16,0-34 15,35-19-15,1 1-16,-19 0 0,71-36 15,-52 36-15,17 0 16,-18-18-16,35 0 15,-34 18-15,-19 17 16,1 18-16,-18-18 0,18 18 0,-18 18 16</inkml:trace>
  <inkml:trace contextRef="#ctx0" brushRef="#br1" timeOffset="154420.5997">2469 4692 0,'0'18'0,"36"-18"31,-19-18-31,1 0 0,17 1 0,1-19 16,-1-17-16,18 1 15,0-1-15,17-18 0,54-70 16,-54 53-16,1 17 16,70-52-16,-71 70 15,-34 18-15,-1-1 16,-17 19-16,-1 17 0,1-18 0,-18 36 15</inkml:trace>
  <inkml:trace contextRef="#ctx0" brushRef="#br1" timeOffset="154668.4073">2858 4727 0,'52'-53'15,"-104"106"-15,122-141 0,-17 53 16,-18-18-16,89-71 16,-54 54-16,1-1 15,-1 1-15,1 17 0,17-18 16,-70 54-16,-1 17 15,-17 17-15</inkml:trace>
  <inkml:trace contextRef="#ctx0" brushRef="#br1" timeOffset="154856.4863">3104 4815 0,'18'-17'0,"-36"34"0,71-52 15,-17 0-15,-1 17 0,53-70 16,-35 35 0,0 18-16,53-71 15,-71 71-15,0 17 0,-17 18 16</inkml:trace>
  <inkml:trace contextRef="#ctx0" brushRef="#br1" timeOffset="155024.0943">3369 4974 0,'0'0'0,"18"-17"0,-1-1 0,19-17 16,34-36 0,-35 36-16,1 0 0,-1 17 15,18-17-15,-35 35 16</inkml:trace>
  <inkml:trace contextRef="#ctx0" brushRef="#br1" timeOffset="155674.9667">2611 5009 0,'17'-35'16,"1"18"-16,-1-19 0,72-52 15,-36 53 1,0-18-16,-1 0 0,-16 18 15,17-1-15,-36 19 0,19-19 16</inkml:trace>
  <inkml:trace contextRef="#ctx0" brushRef="#br1" timeOffset="155875.3303">2946 4833 0,'53'-53'15,"-106"106"-15,141-141 0,-53 70 16,36-35 0,-36 36-16,-17-19 0,17 19 15</inkml:trace>
  <inkml:trace contextRef="#ctx0" brushRef="#br1" timeOffset="158606.0343">6262 3757 0,'0'-18'15,"17"18"1,-34 0 171,-1 0-171,1 0-16,-19 0 16,1 0-16,-18 0 15,-17 18 1,34-18-16,1 0 15,0 0-15,-1 0 0,-34 0 16,35 0-16,-1-18 16,1 18-16,0 0 0,-53-17 15,52 17 1,-17-18-16,0 18 0,1 0 16,-72 0-16,71 0 15,0 0-15,-53 0 16,53 0-16,1 18 0,-1-18 15,0 0-15,0 0 0,-35 0 16,35 0-16,-36 0 16,54 0-1,0 0-15,0 0 0,-36-18 16,53 18-16,-52 0 16,35-17-1,-18 17-15,0 0 0,0 0 16,0 0-16,0-18 0,0 18 15,-88 0-15,70 0 16,-70 0-16,71 0 16,-1 0-16,1 18 15,-1-18-15,1 17 0,-1 1 16,0-18-16,-34 17 16,69-17-16,1 0 0,0 0 15,17-17-15,-17 17 0,0 0 16,17-18-16,-17 18 15,17 0 1,0 0-16,1 0 16,-1 0-1,0 0-15,1 0 0,-1 0 16,1-17 0,-1 17-16,-17 0 15,-18 0 1,17 17-16,1-17 15,18 18-15,-1-18 16,0 0-16,1 0 16,-1 0-16,0 0 0,18-18 15,0 1 1,0-1-16</inkml:trace>
  <inkml:trace contextRef="#ctx0" brushRef="#br1" timeOffset="159450.7847">2381 3757 0,'0'18'31,"0"-1"-15,0 19 0,-17-19-16,17 1 15,0 0-15,0 52 16,0-35-16,0 36 15,0-18-15,0 88 16,0-88-16,0 0 16,0 53-1,0-53-15,0-1 0,17 54 16,-17-53 0,0 0-16,0-18 0,18 18 0,-18-17 15,0 52 1,18-35-16,-18-18 0,0 53 15,0-53-15,17 18 16,-17-17-16,0 17 16,0-18-16,0 0 0,-17 18 0,17 35 15,0-52 1,0-1-16,0 18 0,0-18 16,0 0-16,-18 53 15,18 1 1,0-54-16,0 18 0,0 0 15,0 35-15,0 0 16,0 18 0,0-71-16,18 18 0,-18 0 15,0 35-15,0-35 16,0-17-16,0 52 16,-18 35-1,18-70-15,0-18 16,0 1-16,0-1 0,0-17 15,18 34-15,-18-16 16,17-19-16,-17 1 0,0 17 16,18 18-1,-18-35-15,0 0 0,17-1 16,-17 1-16,0 17 16,0-17-16,18-1 15,-18 1-15,0 0 16,18-18-16,-18 17 15,17-17-15,-17 18 0,0 0 16,-17-1 0,17 1-1</inkml:trace>
  <inkml:trace contextRef="#ctx0" brushRef="#br1" timeOffset="161646.0863">2381 7408 0,'-17'0'16,"34"0"-1,-17 18 1,18 0 0,0-1-16,-1 1 15,-17 0 1,0-1-16,0 1 16,18-18-16,-18 17 15,17-17 1,-17 18-16,18 0 15,0-1-15,-1 1 16,1-18-16,0 18 16,-1-18-16,1 0 0,17 17 15,-17-17-15,17 0 0,36 0 16,-18 0 0,-18 0-16,18 0 0,-18-17 15,18 17-15,35 0 16,-53 0-16,1 0 0,-1 0 15,36 0-15,-36 0 16,0 0-16,-17 0 16,52 0-16,-52 0 15,0 0-15,17 0 0,-17 0 16,17 0-16,18 0 16,-36 0-16,19 0 0,17 0 15,-18 0-15,-18 0 16,19 0-16,-1 0 0,18 0 15,-18 0 1,36 0-16,-54-18 16,19 18-16,17 0 15,-18 0-15,0 0 0,18 0 16,-18 0 0,1 0-16,-1 0 0,0 0 15,0 0-15,1 0 0,34-18 16,-52 18-16,17 0 15,18 0-15,-18 0 16,1 0-16,17-17 16,-18 17-16,-17 0 15,52 0-15,-35 0 16,-17-18-16,17 18 0,1 0 16,-19 0-16,54 0 15,-36 0-15,18 0 16,-35 0-16,52 0 15,-52 0-15,17 0 16,0 0-16,1 0 0,34 0 16,-35 0-1,1 0-15,-1 0 0,0 0 0,18 0 16,-18 18 0,1-18-16,-1 17 0,18-17 15,-18 18-15,-17-18 16,17 0-16,18 18 15,-35-18-15,17 0 0,-17 0 16,17 0-16,-17 0 16,34-18-16,-34 18 15,17 0-15,-17 0 16,0 0-16,-1 0 62,1-18-46,-18 1 62,0-1-62,0 0-1,0 1-15,0-1 0,18 1 16,-18-1 0,0 0-16,0-17 0,0 17 15,0 1-15,0-1 0,-18-35 16,36 18-16,-18 0 16,0-1-16,0-17 15,0 18-15,0 0 16,0 17-16,0-52 15,0 52-15,0-17 0,0-36 16,0 18-16,0 18 16,0-18-16,-18 18 0,18-18 15,0-35 1,0 52-16,18 1 0,-18-18 16,0 18-16,0 0 0,0-1 15,0-34-15,0 17 16,0 18-16,-18-18 0,18 17 15,-18-69 1,18 52-16,-17 0 0,17 0 16,-18 18-16,18-54 15,0 54-15,-18 0 0,18 0 16,0-1-16,0-34 16,0 17-16,0 18 0,0-18 15,0-53 1,18 53-16,-18 0 0,0-35 15,0 52-15,18-16 16,-18 16-16,0 1 0,0 0 16,0-1-16,0-16 0,0-37 15,0 36 1,0 0-16,0 1 0,0-54 16,17 0-1,-17 53-15,0 0 0,18-35 16,0 53-1,-18-1-15,0 1 0,0 0 16,0 17-16,0-17 0,0-18 16,0 18-16,17-1 15,-17-17-15,0 1 16,0 34-16,0 0 16,0 1-16,-17 17 0,-1 0 15,18 17 1,-18 1-16</inkml:trace>
  <inkml:trace contextRef="#ctx0" brushRef="#br2" timeOffset="172318.8283">6332 7567 0,'0'-18'31,"18"36"48,-18 17-64,0 1-15,18-1 16,-18 0-16,0 0 15,0 1-15,0 17 0,0 35 16,0-53-16,0 53 16,0-35-1,0 0-15,0-18 0,0 18 16,0 0-16,17 18 16,-17-18-16,0 17 15,0-34-15,0 52 16,0-71-1,0 1-15,0 0 0,18-1 16,-18 19 0,0-19-16,0 1 15,0 0 48,0-1-32,0 1-15,0-1-1,0 1 1,0 0 0,0-1-1,18-17 1,-18 18 31,17-18-16,-17 18-15,18-18-1,-1 0 16,1 17-15,0-17-16,-1 0 16,19 0-16,-1 0 15,0 0-15,1 0 0,-1 0 16,0 0-16,0 0 0,36-17 16,-36 17-16,0 0 15,1 0-15,-19 0 0,54 0 16,-36 0-1,0 0-15,36 0 16,-36 0-16,1 0 0,-19 0 16,19 0-16,-1 0 0,-18 0 15,36 0 1,-17 0-16,-19 0 0,19 0 0,-1 0 16,-18 0-1,1 0-15,0 0 0,-1 0 16,1 0 62,-18-18-62,-18 0-1,18 1-15,-17-1 0,-1-35 16,18 36-16,0-19 15,-18 1-15,18 0 0,0-36 16,0-35 0,0 71-16,0-71 15,0 71-15,18-53 16,0 35-16,-18 18 16,17-1-16,-17-52 15,18 53-15,-18 0 16,0-18-16,0 17 0,0 1 0,0 0 15,0-1-15,0 1 0,0 0 16,-18 17 0,18 1-16,0-1 15,0 0 1,-17 18 0,-1 0-1,18-17 1,-18 17-1,1 0 1,-1 0 0,1 0-16,-19 0 0,-34 0 15,17 0-15,0 17 0,-18-17 16,-70 0 0,71 0-16,-1 18 0,18-18 15,-17 0-15,-54 0 16,89-18-16,0 18 0,-1 0 15,19 0-15,34 0 16,19 0 0</inkml:trace>
  <inkml:trace contextRef="#ctx0" brushRef="#br2" timeOffset="172652.9944">6385 8008 0,'0'-18'16,"18"-17"-16,17 18 15,18-54-15,-18 18 16,18 18-16,36-71 16,-37 71-16,-16-1 15,-1 19-15,-17 17 0,-1 0 16,-17 17-16</inkml:trace>
  <inkml:trace contextRef="#ctx0" brushRef="#br2" timeOffset="172843.918">6473 8202 0,'0'0'0,"18"-18"15,35-34-15,-18 16 16,54-52-1,-54 35-15,18 0 0,0 0 16,0 0-16,-18 18 0,18-18 16,-36 53-16,-17 18 15,-17-1 1</inkml:trace>
  <inkml:trace contextRef="#ctx0" brushRef="#br2" timeOffset="173021.5357">6544 8467 0,'71'-89'16,"-142"178"-16,195-230 0,-54 70 15,-17 0-15,88-87 16,-70 87-16,-1 18 16,-17 0-16,35-17 15,-70 70-15,-18 17 16</inkml:trace>
  <inkml:trace contextRef="#ctx0" brushRef="#br2" timeOffset="173181.2431">6738 8714 0,'71'-53'15,"-142"106"-15,195-142 0,-72 37 0,54-72 16,-35 53-16,-1 19 15,-17-1-15,0 0 0,-35 17 16,0 36-16</inkml:trace>
  <inkml:trace contextRef="#ctx0" brushRef="#br2" timeOffset="173313.7095">7197 8749 0,'106'-106'0,"-212"212"0,264-265 16,-122 106-16,34-35 16</inkml:trace>
  <inkml:trace contextRef="#ctx0" brushRef="#br2" timeOffset="175530.0991">5680 6315 0,'-18'17'16,"-17"-17"-16,17 0 15,1 0-15,-19 0 0,-34 0 16,17-17-1,0 17-15,-18 0 0,-87 17 16,52 1-16,18-18 16,-18 18-16,0-1 0,-18 19 15,19-19-15,-1 18 0,-71 18 16,89-35 0,35 0-16,-35 17 15,53-35-15,-1 0 16,19 18-16,-1-18 15,1 0 17,17 17-17,-18 1-15,18 0 0,-18 17 16,1 0-16,17 53 16,0-35-1,0 0-15,0 18 0,0 17 16,0-18-16,0 19 0,0 122 15,-18-87-15,18-1 16,-35 124 0,35-123-16,-18-19 0,18 19 15,0-18-15,0-18 0,0 0 0,0 89 16,0-89 0,0-18-16,0 18 0,18-17 15,-36 17-15,18 53 16,0-70-16,0-1 0,0 19 15,0-54-15,18 0 16,-1-17-16,1-1 16,35 1-16,-18-18 15,36 18-15,-36-1 16,18-17-16,-18 18 0,53 0 16,-35-1-16,53 1 15,-53 0 1,18-1-16,-1 1 15,18-18-15,1 18 0,-1-18 0,106 35 16,-106-18-16,106 19 16,18-1-1,-89 0-15,-17-17 16,17 0-16,1-1 0,-18 1 16,0-1-16,105 19 15,-123-19-15,1 1 0,-1 0 16,71 35-1,-106-36-15,17 1 0,36-1 16,-53-17-16,-18 18 16,0-18-16,-17 0 0,0-18 15,-18 1-15,0-1 16,-18-52 0,-17-54-1,35 71-15,0-17 0,0-1 16,0-105-16,0 88 15,0-1-15,35-140 16,-17 123-16,-1-141 16,1 124-16,-18-1 15,0 1-15,0-18 0,0 17 16,0-34-16,-18-142 16,1 141-16,-1 0 0,18 36 15,0-1-15,0-52 16,0 105-16,-18-35 15,18 54-15,-17-1 16,17 17-16,0 1 0,-18-18 16,18 18-16,-18 0 0,18-54 15,-17 54-15,17 17 16,-18-17-16,18 18 0,-17-1 16,-1 36-1,0 34 1,1-34-16</inkml:trace>
  <inkml:trace contextRef="#ctx0" brushRef="#br2" timeOffset="177540.2791">8220 7620 0,'-18'0'31,"-17"0"-15,17 0-16,1 0 15,-19 0-15,-70 0 16,36 0-16,-1 0 0,-35 0 16,-105 18-1,87-18-15,-17 17 0,-159 19 16,142-36-16,-1 17 0,0 1 15,0-18-15,1 0 16,17 0-16,-124 0 16,141-18-16,19 18 15,16 0-15,-87 0 16,105 0-16,19-17 0,34 17 16,-17 0-16,17 0 15,18 17 1,0 1-1,0 17 1,0-17-16,0 17 16,0-17-16,0 52 15,0-34-15,-18 16 0,18 1 16,-17 0-16,17 88 16,-18-70-16,18 17 0,0 0 15,0 36-15,0 123 16,18-124-16,-18 124 15,0-123-15,0-1 16,17-17-16,-17 0 0,0 0 16,0 105-1,-17-105-15,17-18 0,17 18 16,-17-18-16,0 18 0,18 71 16,0-89-16,-1 0 15,19-18-15,-19-17 0,18 36 16,1-1-1,-19-53 1,-17-17-16,18 17 16,-18-17-16,18-18 15,-18 17-15,17-17 0,19 18 16,-19-18-16,19 0 16,34 0-1,-17 0-15,0 0 0,53-18 16,-36 18-16,1 0 15,17 0-15,-17 0 0,17 0 16,0 0-16,106 0 16,-71 0-16,1 0 0,105 0 15,-105 0 1,-1 0-16,1 18 0,-1-18 16,-17 18-16,0-18 0,0 0 15,105 0-15,-122 0 16,52 0-16,-71 0 15,-17 0-15,-18 0 16,1 0-16,-1 0 0,-17 0 0,-1-18 16,1 0-1,-1 18-15,-17-17 0,0-1 16,0 0-16,0-52 16,0 35-16,0-1 0,0-17 15,0-17-15,18-71 16,-18 52-16,0-122 15,0 70-15,0 0 16,0-18-16,18-18 0,-18 1 16,17 0-16,1-177 15,0 176-15,-18 1 16,17 17-16,-17 18 0,0 0 16,0 35-16,0-88 15,0 124-15,0-1 0,0 1 16,-35-1-1,17 53-15,1 18 0</inkml:trace>
  <inkml:trace contextRef="#ctx0" brushRef="#br2" timeOffset="178909.6308">9366 7567 0,'-88'0'16,"176"0"-16,-211 18 0,52-18 0,18 0 15,-105 0 1,52 0-16,-106 0 16,89 0-16,-1 0 0,-158-18 15,123 0-15,0 1 16,1-1-16,-1 18 0,-106-17 15,142 17 1,35 17-16,-71 18 16,106-17-16,-18 0 0,36-1 15,-18 1-15,18 17 16,17-35-16,18 18 0,-17-18 16,17 18-16,0-1 15,0 1 1,0 17-1,0-17-15,-18 52 16,18-34 0,0-1-16,-18 18 0,18 0 15,0-18-15,0 18 0,0 0 0,-17 70 16,17-35 0,0 71-1,-18-71-15,18 18 0,-18 0 16,18 0-16,-17 0 0,-1 17 0,1-17 15,-1 88 1,18-106-16,0 0 0,0 1 16,0-1-16,18 71 15,-18-71-15,17 0 0,-17 0 16,18 106 0,-18-88-16,17-18 0,-17 0 15,18-17-15,-18 0 0,18-36 0,17 35 16,0-52-1,-17 0-15,0-1 16,17 1-16,0 0 16,-17-18-16,17 17 15,0-17-15,-17 0 0,35 0 16,35-17 0,-53 17-1,36-18-15,-1 18 0,1-18 0,17 18 16,18 0-16,141-17 15,-106 17-15,159-36 16,-159 19-16,159-1 16,-159 0-16,-17 18 15,17 0-15,106-17 16,-124 17-16,-17 0 16,-18 17-16,0-17 0,-17 0 0,35 0 15,-71-17 1,-17 17-16,-1 0 0,-17-18 15,-17 1-15,-1-1 16,-35-35 0,35 35-16,1-17 0,17 0 15,-18-18-15,18-53 16,0 36-16,0-1 0,18-17 16,17 0-16,18-124 15,-18 71-15,1 17 0,-1-17 16,0-18-16,18-140 15,-35 175-15,-18-17 16,-18-141 0,0 141-16,-35-142 15,36 142-15,-1 18 0,1 17 0,-1 35 16,0-34 0,18 52-16,-17 35 15,-1 0-15,0 18 0,-35 0 16,18 0-16,17 18 15</inkml:trace>
  <inkml:trace contextRef="#ctx0" brushRef="#br0" timeOffset="220614.3384">13176 1323 0,'0'0'0,"36"0"0,-1 0 0,35 0 16,-17-18 0,-17 18-16,34-17 15,-35 17-15,1 0 16,-19-18-16</inkml:trace>
  <inkml:trace contextRef="#ctx0" brushRef="#br0" timeOffset="221744.7648">14288 917 0,'-89'0'16,"178"0"-16,-231 18 0,107-18 15,-18 35-15,18 0 16,35-17-16,0 17 0,18-17 16,34 35-1,-16-18-15,17-17 0,0 17 0,0-17 16,35 17-1,-53-35-15,0 35 16,-17-35-16,-36 18 16,1-18-16,-1 0 0,-70 0 15,53 0-15,-18 0 16,35 0 0,0-18-16</inkml:trace>
  <inkml:trace contextRef="#ctx0" brushRef="#br0" timeOffset="222093.4721">14587 494 0,'18'70'16,"-18"1"-1,0 0-15,18 87 16,-18-69-16,0 69 15,0-87-15,0-1 0,0 19 16,0-72-16,0 18 16,17-52-1,1-36 1,0 18-16,-1-18 16,18-18-16,-35 36 15,18 35-15,0 0 16,-1 18-16,-17 17 15,0 18 1,0-18-16,0 0 0,0 18 16,18-35-16,0-18 15,-1 0 1</inkml:trace>
  <inkml:trace contextRef="#ctx0" brushRef="#br0" timeOffset="222331.9248">14975 1217 0,'18'53'16,"-53"-124"-16,52 89 0,1 53 0,-18-54 16,18 1-16,-18 0 15,17-18 1,-17-18-16,-17-17 16,17 17-16,0-17 15,0-1-15,0 19 0,0-36 16,0 35-1,17 1-15,1 17 16,0 0-16,17 17 16,-17 1-16,-18 0 0,17-1 15</inkml:trace>
  <inkml:trace contextRef="#ctx0" brushRef="#br0" timeOffset="222483.5598">15328 1164 0,'0'18'0,"18"-1"16,-177-34-16,318 70 16,-177-124-16,36 159 0,-1-88 0,-17 18 15,18-18 1,-18-18 0</inkml:trace>
  <inkml:trace contextRef="#ctx0" brushRef="#br0" timeOffset="222820.5027">15505 1252 0,'0'-53'16,"0"106"-16,0-141 0,17 71 15,1-19-15,0 1 16,17 35-16,-18 0 16,1 0-16,17 53 15,-35-35-15,0-1 16,18 36-1,0-35-15,-1 17 16,1 0-16,-18-17 0,18-18 16</inkml:trace>
  <inkml:trace contextRef="#ctx0" brushRef="#br0" timeOffset="223027.4109">15699 653 0,'35'88'15,"-70"-176"-15,88 229 0,-36-88 0,36 53 16,-35-54-16,-1 19 16,-17-18-16,18 0 0,17 35 15,-17-53 1,-18-17-16,18 0 0</inkml:trace>
  <inkml:trace contextRef="#ctx0" brushRef="#br0" timeOffset="223209.8706">16051 1058 0,'-17'0'15,"-1"0"-15,0 36 16,18-19-1,0 1-15,18 0 0,17-1 16,1 1-16,17-1 16,-36-17-1,1 0-15</inkml:trace>
  <inkml:trace contextRef="#ctx0" brushRef="#br0" timeOffset="223337.3999">16210 1111 0,'35'36'31,"-35"-19"-31,18 1 0,0 17 16,-1-17-16,19-1 15,-19 19-15</inkml:trace>
  <inkml:trace contextRef="#ctx0" brushRef="#br0" timeOffset="223537.5799">16439 1446 0,'0'0'0,"0"36"0,0-1 0,-17 18 16,-1-18-16,1 0 15,-1-17 1,0-18-16,-35-18 16,36 1-16,-19-36 15,36 0-15,0 18 16,0-18-16,18 0 0,35-35 16,-18 52-16,36-17 15,-36 53 1,-17-17-16,-1 17 0,19 0 15</inkml:trace>
  <inkml:trace contextRef="#ctx0" brushRef="#br0" timeOffset="223982.6342">17586 1005 0,'-18'18'16,"36"-36"-16,-71 36 0,35 17 0,1-17 15,-18 35 1,35-18-16,0-17 0,17 17 16,18-17-16,-17-18 0,17 17 15,18-17-15,35-35 16,-52 17-16,-19-17 0,19 18 15,-36-72 1,-18 72-16,-53-19 16,36 19-16,0 17 15,0 0-15,-1 17 0,19 1 16,-1 35-16</inkml:trace>
  <inkml:trace contextRef="#ctx0" brushRef="#br0" timeOffset="224255.8253">18062 1041 0,'0'17'15,"0"-34"-15,0 52 16,0-17-16,0 17 0,0-17 16,18 34-1,0-34-15,-1 0 0,18-1 0,18 1 16,-35-18-1,0-35 1,-18 17-16,17-17 0,-17 17 16,-17 1-16,17-19 0,0 19 15,0-19-15,0 19 16,17 34 0,1 1-16</inkml:trace>
  <inkml:trace contextRef="#ctx0" brushRef="#br0" timeOffset="224433.3589">18380 1005 0,'17'-35'16,"-34"70"-16,52-87 0,0 34 16,-17 0-16,17 1 0,0-1 15,36 0-15,-53 18 16,-1-17-16,1 17 0,0 0 15,-18-18 1</inkml:trace>
  <inkml:trace contextRef="#ctx0" brushRef="#br0" timeOffset="224566.5962">18556 670 0,'0'0'0,"0"36"0,0 16 16,18 54-16,-1-70 15,19 52-15,-1-35 16,-17-18-16,-1-17 16,1 17-16</inkml:trace>
  <inkml:trace contextRef="#ctx0" brushRef="#br0" timeOffset="224934.9833">18891 1111 0,'0'106'0,"0"-212"0,0 265 15,0-106-15,0 53 16,18-71-16,-18 0 0,0 1 16,-18-36-1,-17-53 1,35 0-16,-18 0 15,1 0-15,-1-106 16,18 71-16,18-53 16,-1 106-16,1-1 15,17 36-15,1 0 0,-1 0 0,18 53 16,-36-17 0,-17-1-16,0 0 0,0 0 15,-17 18-15,-1-35 0,-17 35 16,17-53-16,36-18 31,-1 1-15</inkml:trace>
  <inkml:trace contextRef="#ctx0" brushRef="#br0" timeOffset="225206.1346">19191 1023 0,'-18'53'16,"36"-106"-16,-36 141 0,18-70 15,0 17-15,36 0 16,-19-35 0,1-17-16,0 17 0,17-18 15,-35 1-15,35-36 16,-35 17-16,18 19 0,-18-1 16,0 0-16,18 36 31,-1 35-16,-17-35-15,18-1 0,-1 36 16,1-35 0,17-18-16,-17 0 15</inkml:trace>
  <inkml:trace contextRef="#ctx0" brushRef="#br0" timeOffset="225416.625">19544 353 0,'18'70'0,"-36"-140"0,53 211 16,-35-71-16,18-17 0,17 71 16,-35-54-16,35 19 15,-17-36-15,0-18 16,-18 0-16,0-17 0,0-1 15</inkml:trace>
  <inkml:trace contextRef="#ctx0" brushRef="#br0" timeOffset="225558.2576">19650 758 0,'106'0'16,"-212"0"-16,264 0 15,-122-17-15,17 17 0,-18-18 0,-17 18 16,-1 0 0</inkml:trace>
  <inkml:trace contextRef="#ctx0" brushRef="#br0" timeOffset="237069.9213">13353 2240 0,'17'0'15,"19"0"1,16 0-16,1-17 0,53-1 15,-53 18 1,0-18-16,0 18 0,-35-17 16,-1 17-16</inkml:trace>
  <inkml:trace contextRef="#ctx0" brushRef="#br0" timeOffset="241611.8163">14305 2134 0,'18'0'31,"35"0"-15,-18-17-16,53-1 16,-53 0-16,1 18 0,17-17 15,-36 17 1,1 0-16</inkml:trace>
  <inkml:trace contextRef="#ctx0" brushRef="#br0" timeOffset="241866.806">14534 1746 0,'-17'0'15,"34"0"-15,-34-17 0,17 34 16,0 36-1,17 0-15,-17 18 16,18-1-16,-18 1 0,18 17 0,-1 35 16,1-17-1,0-53-15,-18-18 16,0-17-16,17 0 16</inkml:trace>
  <inkml:trace contextRef="#ctx0" brushRef="#br0" timeOffset="242252.2422">14676 1640 0,'17'18'16,"-34"-36"-16,52 71 15,-18-17-15,19 69 16,-19-52-16,1 18 15,0-1-15,-18 1 0,0-18 0,17 35 16,1-70-16,-18-1 16,0 1-1,0-36 1,18-52 0,-1 35-16,1-1 0,17-34 15,-17 52-15,17 0 16,-17 18-16,-1 18 15,1 0-15,-18 17 16,0 36-16,0-36 16,0-17-16,0 17 0,0-18 15,0 1-15,0 0 16,18-36 0,-18 0-1</inkml:trace>
  <inkml:trace contextRef="#ctx0" brushRef="#br0" timeOffset="243025.7589">15152 2293 0,'0'18'15,"0"-36"-15,17 36 16,-17-36 0,0-17-1,0 17-15,0 1 16,0-1-16,0 0 0,18 18 15,-18-17-15,35 17 16,-17 0-16,0 0 16,-1 0-16,1-18 0,35 18 15,-36 0-15,1 0 16,-36 0 15,1 18-31,-18 17 16,17 18-16,0-36 15,18 19-15,0-19 16,18 19-16,17-36 0,-17 17 16,52-17-16,-52 0 15,17-17-15,36-19 16,-53 19-16,-1-1 0,-17 0 16,0 1-16,-17-18 15,-1 17-15,-17 0 16,17 1-16,0 17 0,-17 0 15,17 0-15,1 17 16,34-17 0,1 18-16,35 0 15,-18-1 1,1-17-16,-1 0 16,-18 18-16,1-18 15,0 17 1,-18 1-1,17-18 17,-17-18-17,18 18 17,0 18-17,-1 0-15,1-18 0,0 17 16,-1-17-1,1 0-15,-1-17 0,19-1 16,-19 18-16,-17-18 16,0-17-1,0 18-15,0-1 0,-17 0 16,17 36 15,17 17-31,1-35 16</inkml:trace>
  <inkml:trace contextRef="#ctx0" brushRef="#br0" timeOffset="243301.2764">16051 2258 0,'0'0'0,"18"17"16,0 36 0,-18-17-16,17-1 0,19 53 15,-36-35-15,17 35 16,-17-53-1,0 1-15,-17-1 16,-1 0 0,0-35-16,-17 0 0,17 0 15,1-17-15,-19-19 16,19 1-16,17-53 16,17 35-16,19 0 0,34-17 15,-17 52-15,0 0 16,-18 1-16,1-1 0,-1 18 15,18 0 1,-35 0-16</inkml:trace>
  <inkml:trace contextRef="#ctx0" brushRef="#br0" timeOffset="243895.0357">17216 2134 0,'0'-35'16,"0"70"-16,0-88 0,-18 36 16,18-1-16,-35 18 15,-1 0 1,-17 71-1,1-1-15,52-34 16,0 16-16,17-34 16,1 0-16,17-1 15,-17-17-15,17 0 0,53-17 16,-35-19 0,-35 19-16,-1-18 0,1 17 15,-18-53-15,-18 54 16,1-1-16,-1 0 0,-17 18 15,0 0 1,17 18-16,0 0 16,18 17-16,18 0 15,17-17-15,-17 0 0,17-1 16,18-17-16,18 18 16,-36-18-16,18 0 15,-36-18-15,1 1 16</inkml:trace>
  <inkml:trace contextRef="#ctx0" brushRef="#br0" timeOffset="244225.7646">17515 2117 0,'0'53'16,"0"-36"-16,18 19 0,0-19 16,17 18-16,0-17 15,-17 0-15,17-18 16,-17 0-16,-1-18 15,-17 0 1,0 1-16,-17-1 16,17 1-16,0-1 15,17 18-15,1 18 16,0-1 0,-1 1-16,19-18 0,-19 0 0,36 17 15,-18-17 1,-17-17-16,-18-1 15,18 18-15,-18-17 0,-18-19 16,0 19 0,1-19-16,-1 19 0,18-1 15,0 0-15</inkml:trace>
  <inkml:trace contextRef="#ctx0" brushRef="#br0" timeOffset="244809.4635">18168 2152 0,'-35'-18'16,"70"36"-16,-88-18 0,36 0 16,17 35-1,0-17-15,0 17 0,17 0 16,18-35-16,-17 18 15,0-18-15,17 0 16,-17 0-16,-18-18 16,17-17-1,-17 18-15,-17-1 16,17 0-16,0 1 16,0-1-16,-18 18 15,18 18-15,18-1 16,-18 1-1,17 0-15,-17-1 0,36 1 16,-19-1-16,18-17 16,18 0-1,-17-17 1,-19 17-16,19 35 16,-36 0-16,17-17 0,1 70 15,-1-53 1,-17 54-16,18-54 15,-18 0-15,-18 0 0,18-17 16,-17-18-16,-1 18 0,1-1 16,-1-17-1,0-17-15,1-1 0,-1 0 16,0-52-16,18 17 16,18-35-16,17 53 15,-17-1-15,52-17 16,-34 18-16,-19 17 15,1 18-15,0 0 0,17 0 16</inkml:trace>
  <inkml:trace contextRef="#ctx0" brushRef="#br0" timeOffset="245512.9768">19332 2011 0,'0'53'16,"0"-18"-16,0-17 16,0 17-16,36 18 15,-19-35-15,1-1 16,-1 1-16,1-1 0,0-17 16,-1-17-16,-17-1 15,0 1-15</inkml:trace>
  <inkml:trace contextRef="#ctx0" brushRef="#br0" timeOffset="245603.9058">19315 1799 0,'35'0'0</inkml:trace>
  <inkml:trace contextRef="#ctx0" brushRef="#br0" timeOffset="245835.7086">19579 2187 0,'0'0'0,"0"18"0,18-18 15,-1-35-15,1 17 16,17-17-16,-17-1 16,0 19-16,-1-1 15,1 18 1,-18 18-16,0-1 0,0 1 15,0 17-15,0 18 16,0-35-16,18 17 0,-18-17 16,35 17-1,-18-17-15</inkml:trace>
  <inkml:trace contextRef="#ctx0" brushRef="#br0" timeOffset="246389.8263">19914 1552 0,'0'0'0,"-17"-17"15,17 34 1,0 54 0,17 35-16,1-36 15,0-17-15,-1 18 0,36 52 16,-53-88-16,18 1 15,-1 34-15,-17-52 16,-17-18-16,-1 0 16,-17 0-16,17-18 0,1-17 15,-36-18 1,35 35-16,0-17 0,18 17 16,0 1-16,18-18 15,35 17-15,18 0 16,-19 18-16,-16-17 15,-1 17-15,36 0 16,-36 0-16,-18 17 16,1-17-16,-36 18 15,18 0-15,-17-1 16,-1 36-16,18-35 16,0-1-16,18 19 0,-18-19 15,53 1 1,-18-18-16,0 0 0,-17 0 15,52-18-15,-52 1 16,-18-1-16,18 0 0,-18 1 16,-18-1-16,-35-17 15,18 0-15,17 17 16,-17 0-16,0 1 0,-1 17 16,19 0-16,-1 0 15,1 0-15,17 17 16</inkml:trace>
  <inkml:trace contextRef="#ctx0" brushRef="#br0" timeOffset="247678.7403">21537 1640 0,'-35'-70'15,"17"52"-15,-35-52 16,36 34-16,-1 19 16,-17-1-16,-1 18 15,19 18-15,-1-1 16,18 36-16,-17 0 0,17 0 15,17 18-15,-17-1 0,35 54 16,-17-54-16,17-17 16,1 35-1,-19-52-15,1-19 0,-18 1 0,18-18 16,-36 0 0,0-18-16,-17-17 15,17 0-15,1-18 16,-1 18-16,18 17 15,18-35 1,-1 53-16,1 0 0,0 0 16,17 18-16,-17-1 0,17 19 15,-18-19-15,-17 1 16,0-1-16,18-17 0,-18 18 16,-18-18-1,18-18 1,18-34-16,-18 16 15,35-17 1,1 18 0,-19 35-1,19 0 1,-19 0-16,1 0 0,-1 18 16,1-1-1,0 1 1,-18 0-16,0-1 0,17 1 15,1 17 1,0-17-16,-18-1 0,17 1 0,36 0 16,-35-18-1,0 0-15,-1 0 0,-17-18 16,0 0-16,0-17 16,0 18-16,-17-19 0,-1 19 15,-35-36 1,18 35-16,-1 0 0,19 1 15,-1 17-15,0 0 0,1 0 16</inkml:trace>
  <inkml:trace contextRef="#ctx0" brushRef="#br0" timeOffset="248062.6988">22119 2081 0,'-17'36'15,"34"-72"-15,-52 72 0,35-19 0,0-34 32,18-19-17,-1 1-15,-17 17 0,18-17 16,-1 18-16,1-19 0,0 19 16,-1-1-16,1 18 15,0 0 1,-1 18-16,-17 35 15,0-36-15,0 1 0,18-18 16,-18 17-16,18-17 16,-1 0-16,1-17 15,-1-1-15,1 1 0,0-1 16,-1 0-16,1 1 16,0 17-16,-1 0 15,1 17-15,-18 1 0,18 0 16,-18 17-16,0 18 15,0-36-15,0 1 0,17 17 16</inkml:trace>
  <inkml:trace contextRef="#ctx0" brushRef="#br0" timeOffset="248620.4454">23142 1993 0,'0'0'0,"36"-17"15,-19 17-15,18-18 16,54-17-16,-54-1 16,0 19-16,-17-1 15,-1 0-15,1 1 0,-18-1 0,-18-17 16,1 35 0,-1-18-16,-17 18 0,-36 36 15,36-1-15,0 0 16,17 0-16,1 36 15,17-36-15,35 0 0,0 1 16,0-19-16,71 19 16,-53-36-16,0 0 15,0-18-15,35-17 16,-70 17-16,-1 0 16,1-17-16</inkml:trace>
  <inkml:trace contextRef="#ctx0" brushRef="#br0" timeOffset="248912.7595">23689 1905 0,'-18'-18'16,"-35"18"-1,124 18-15,-159-18 0,70 18 0,1 35 16,17-18 0,17 0-16,-17-17 0,35 17 15,-17-17-15,17-18 0,18 17 16,-17-17-16,-1-17 16,0-36-16,-17 17 15,-18-16-15,0 16 16,0-17-16,0 0 0,-18 1 0,1-1 15,-1-18-15,-53-52 16,54 70-16,-19 17 16,19 19-16,-1 17 0,0 53 15,1 0-15,17 0 16,17 17-16,1-17 0,17 18 16,36 52-1,-36-52-15,18-19 0,35 19 16,-52-36-16,17-17 15</inkml:trace>
  <inkml:trace contextRef="#ctx0" brushRef="#br0" timeOffset="249564.8497">24095 1940 0,'0'0'0,"-36"0"15,19 0-15,-18 53 16,35-35-16,-18 35 15,36-36-15,-1 1 0,1-18 16,17 18 0,-17-18-16,-1 0 0,1-18 15,0 18-15,-18-18 0,17 1 16,-17-1 0,0 36-1,0 52 1,0-17-16,18 35 15,-18-35-15,18-17 0,-18 17 16,0-18-16,0-18 16,0 19-16,0-19 0,0 1 0,-36 0 15,19-18 1,-1-18-16,-17-17 16,17-1-16,0 1 0,1-18 15,17 0-15,-18-35 16,18 53-16,18 0 15,-1-1-15,1 19 0,0-1 16,-1 18-16,1 0 16,0 18-1,-1-18-15,1 17 16,0-17-16,17 0 0,-18 0 0,1 0 16,53-17-1,-54-1-15,19 0 0,-19 1 0,19-19 16,-19-16-1,-17 34 1,-17-17-16,-1 35 0,-35-18 16,35 18-1,-17 0-15,0 18 16,35 17-16,0 0 0,0 0 16,53 36-1,0-53-15,0 17 0,-1-17 0,1-18 16,0 17-16,35-34 15,-52 17-15,-19-18 16,1 18-16,-18-18 16</inkml:trace>
  <inkml:trace contextRef="#ctx0" brushRef="#br0" timeOffset="258701.102">1341 2699 0,'0'-18'31,"0"36"63,0-1-79,0 19 1,0-1-16,0-17 15,0 17-15,0 0 0,0 0 16,0 1-16,0-1 0,0 0 16,0 1-16,0 34 15,0-35-15,0 1 16,0-1-16,0 18 0,0 35 16,0-53-16,0 18 15,0-17-15,0 16 0,17 37 16,-17-36-16,0-1 15,0 37 1,0-54-16,0 0 0,0 0 16,0 18-16,18-17 0,-18-1 15,0 0-15,0 1 0,0 52 16,-18-53-16,18 18 16,0 0-16,0-18 15,0 18-15,18 0 0,-18 0 16,0 0-16,0 0 0,0 53 15,0-54-15,0-16 16,0 52 0,0-35-16,0-18 0,0 0 15,0 18-15,0-17 0,0 16 16,0 37-16,17-54 16,-17 18-16,0 0 0,18-18 15,-18 18-15,0-18 16,0 18-16,0-18 0,18 54 15,-18-54-15,0 0 16,0 18-16,0-18 0,0 1 16,0 52-16,-18-53 15,18 53-15,0-52 16,0-1-16,0 53 16,-18 0-1,18-35-15,0 0 0,0-18 16,-17 71-1,17-70-15,0 16 0,0 1 0,0-17 16,0 69-16,-18-69 16,18 17-16,0 0 0,0-1 15,-17 37 1,17-36-16,0 0 0,0-1 16,0-16-16,0 70 15,0-54-15,-18 1 0,18 0 16,0 0-16,0 71 15,0-71-15,-18 70 16,18-70-16,0 18 16,0-19-16,0 19 0,0-18 15,0 70 1,0-70-16,-17 0 0,17 71 16,0-54-16,0-17 15,0 18-15,0-18 0,0 17 16,0 1-16,17-18 0,-17 17 15,0 54-15,0-54 16,0-17-16,0 18 0,0 52 16,0-70-1,0 18-15,0-18 0,0 17 16,0 54 0,0-54-16,0-17 0,0 0 0,0 70 15,0-70-15,0-17 16,0 70-1,0-54-15,0-16 0,0 17 16,0 0-16,0-18 0,0 18 16,0 53-16,0-54 15,0 54-15,0-53 16,0 0-16,0-18 0,0 71 16,0-70-1,0 16-15,0-16 0,0 17 16,0 35-16,-17-53 15,17 18-15,0-18 0,-18 54 16,0-37-16,18-16 16,0-1-16,0 0 15,0 1-15,-17 16 16,17-16-16,0-19 0,0 19 16,-18 17-16,18 17 15,0-52 1,0 17-16,0-17 0,0-1 0,0 36 15,0-35 1,0 17 0,18-35-16</inkml:trace>
  <inkml:trace contextRef="#ctx0" brushRef="#br0" timeOffset="260115.8864">1411 12418 0,'-18'0'16,"18"-18"15,-17 18-16,34 18 48,19-18-47,-19 0-16,19 17 15,17-17-15,-18 18 16,35-18-16,-17 0 15,36 0 1,-19 18-16,-17-18 0,18 0 16,17 0-16,53 0 15,18 0-15,-71 0 16,0-18-16,88 18 16,-87 0-16,-1 0 15,0 0-15,18 0 0,88 0 16,-106 18-16,106-18 15,-88 0-15,-18 0 16,18 0-16,-18 0 0,18 0 16,88 0-1,-88 17-15,0-17 0,-18 18 16,0-18-16,106 35 16,-88-17-16,-18 0 0,106-1 15,-106 1-15,18-18 16,0 0-16,-18 17 0,18-17 15,-18 0-15,18 0 0,88 0 16,-18 0 0,-70 0-16,-18 0 15,1 0-15,17 0 0,70-17 16,-88 17-16,0 0 16,89-18-1,-89 18-15,0 0 0,0 0 16,-17 0-16,17 0 0,71 0 15,-89 0-15,89 0 16,-88 0-16,-1 0 16,1 0-16,-1 0 0,1-17 15,-1 17-15,54 0 16,-54 0-16,-17-18 0,88 18 16,-88 0-1,18 0-15,-18 0 16,17 0-16,-17 0 0,0 0 0,18 0 15,52-18 1,-52 18-16,52 0 16,-70 0-16,0 0 0,18 0 15,-18 18-15,0-18 0,70 0 16,-70 0-16,0 0 16,53-18-1,-53 18-15,-18 0 0,53 0 16,-53-17-16,36 17 15,-36 0-15,0 0 16,1 0-16,-1 0 0,-17 0 16,17 0-16,18-18 15,-18 18 1,-17 0-16,-1 0 16,1 0-1,0 0 1,-18-18 62,0 1-62</inkml:trace>
  <inkml:trace contextRef="#ctx0" brushRef="#br0" timeOffset="262732.1716">10760 12471 0,'0'0'15,"17"0"17,1 0-17,0 17-15,-1-17 0,19 0 16,-1 0 0,0 0-16,0 18 15,1-18-15,-19 0 0,1-18 16,35 18-1,-35 0-15,-18-17 47,-18-1-31,18 0 0,-18 1-16,1-1 15,17-17 1,-18 17-16,18-17 0,0 17 15,-18-52-15,1 34 16,17 1-16,-18 0 16,18-18-16,0 18 15,-18-18-15,18 0 0,-17 0 0,17-53 16,-18 53-16,18 0 16,-18-53-16,18 54 15,-17-72 1,17 54-16,0 17 0,0-18 0,-18-70 15,18 70 1,-17 18-16,17-17 0,0-1 16,-18 18-16,18-88 15,0 88-15,0-17 0,0-1 16,0 18-16,18-88 16,-18 88-16,0-17 15,17-1-15,-17 1 0,18-54 16,-18 54-16,17 17 15,-17-18-15,18 18 0,0-70 16,-1 70-16,19-71 16,-19 72-1,-17-1-15,18 0 0,-18 17 16,18-17-16,-18 18 0,17 0 16,1-53-1,-18 52-15,18 1 0,-18 0 0,35-53 16,-35 52-1,17-16-15,-17 16 0,36-34 16,-36 17-16,35-35 16,-35 52-16,35-52 15,-35 53-15,18-53 16,0 35-16,-18 17 16,17-69-1,1-19-15,-1 71 16,-17 0-16,18-17 0,-18 17 15,18-71-15,-18 54 16,0-54 0,0 71-16,0-17 0,0 17 15,0-18-15,0-52 16,0 70-16,0-18 16,0 1-16,0 17 0,-18-18 0,18 1 15,0-71-15,0 88 16,0-18-16,0 1 0,0-1 15,-18-88 1,18 89-16,0-1 0,0 1 16,-17-18-16,17-54 15,0 54-15,0 0 0,0 17 16,0-87 0,-18 87-16,18-17 0,0 0 15,-17-71-15,17 71 16,-18 17-16,18-87 15,-18 69-15,18 19 0,-17-71 16,-1 70-16,18-52 16,-18-1-1,1 71 1,17-17-16,-18 17 0,18 0 0,-18-35 16,1 35-16,17 0 15,-18-18 1,18 18-16,-17 18 0,17 0 15,0 0-15,0-1 0,0 1 16,17-36-16,-17 36 16,0 18-16,0-1 0,18 0 15,-18 1-15,0-36 16,17 35-16,-17 0 0,0 1 16,0-1 46,18 18-46,-18-18-1,0 1-15,18-1 16,-18 1 0,0-1-1,0 0 1,0 1-16,0-1 15,0 0-15,17-17 16,-17 17-16,0-17 16,-17 35-16,17-17 15,0-1 1,-18 18-16,0 0 62,1-18-46,-1 18-16,1 0 0,-1 0 0,-17 0 16,-1 0-1,-17 0 1,18 0-16,17 0 0,-70 18 16,0-18-1,35 0-15,-53 18 16,53-18-16,1 17 0,-19-17 0,-53 0 15,72 0 1,-19 18-16,-70-18 16,70 0-16,1 17 0,-1-17 15,1 0-15,-71 0 16,70 18-16,0-18 16,1 0-16,-1 0 0,-70 0 15,53 0-15,17 0 16,1 18-16,-18-18 0,17 0 15,-105 17 1,105-17-16,-17 18 0,0-18 0,-89 18 16,89-18-1,18 0-15,-18 17 0,-1-17 16,-87 0-16,88 0 16,17 18-16,-17-18 0,0 0 15,0 0-15,-89 18 16,89-18-16,0 0 15,17 0-15,-17 0 0,-88-18 16,87 18-16,1 0 16,0 0-16,-71 0 15,71-18-15,0 18 0,17 0 16,-17-17-16,-71 17 16,71-18-16,0 18 15,0-18-15,17 18 0,-87-17 16,69 17-16,1 0 15,18-18-15,-19 18 0,19 0 16,-18 0-16,-71 0 16,71 0-16,0 0 15,-71 0-15,88 0 16,-17 0-16,17 0 0,-17 0 16,-70 0-1,-1 0-15,71 0 16,-1 0-16,-69 18 15,87-18-15,-17 0 0,17 0 16,-17 0-16,18 0 0,-89 17 16,88-17-16,1 0 15,-18 0-15,-54 18 16,72-18-16,-18 18 16,17-18-16,1 17 0,-1-17 15,-52 18 1,52 0-16,18-18 0,0 0 15,0 17-15,18-17 0,-53 0 16,70 0-16,-17 0 16,17 0-16,-17 0 15</inkml:trace>
  <inkml:trace contextRef="#ctx0" brushRef="#br0" timeOffset="263206.5566">2469 2522 0,'-17'0'16,"34"0"-16,-52 0 0,18 18 16,-36 70-1,17 53-15,19-52 16,-1-1-16,0 35 15,1-17-15,-1-18 0,18 0 0,18-17 16,-1 0-16,36 17 16,-35-53-16,17 0 15</inkml:trace>
  <inkml:trace contextRef="#ctx0" brushRef="#br0" timeOffset="263645.991">3704 2452 0,'18'0'16,"-1"17"-16,1 72 16,-18-19-16,0 1 15,0 17-15,0 0 0,-18 106 16,18-88-16,0-18 16,0-17-16,18 52 15,0-70-15,-1-18 16,1 1-16</inkml:trace>
  <inkml:trace contextRef="#ctx0" brushRef="#br0" timeOffset="264096.7411">4992 2522 0,'0'0'15,"0"18"-15,-18 35 16,18 0-16,0 88 15,0-53-15,0 0 0,-17 18 16,17 0-16,0 88 16,17-123-16,-17-1 15,18-17-15,17 0 0,-17 0 16</inkml:trace>
  <inkml:trace contextRef="#ctx0" brushRef="#br0" timeOffset="264469.6546">6209 2522 0,'0'18'15,"0"-36"-15,0 71 0,0 0 0,0 0 16,18 159-1,-18-124-15,0 0 16,0 0-16,0 18 0,0 71 16,0-107-16,17-17 15,18 35-15</inkml:trace>
  <inkml:trace contextRef="#ctx0" brushRef="#br0" timeOffset="264924.4821">7444 2452 0,'0'35'16,"0"18"-16,0 0 0,17 106 16,-17-71-1,18 0-15,-18 124 16,0-106-16,18-18 0,17 53 15,-18-88-15,1 0 16</inkml:trace>
  <inkml:trace contextRef="#ctx0" brushRef="#br0" timeOffset="265363.8185">8731 2558 0,'18'0'16,"-18"17"-16,18 54 15,-1 158 1,1-141-16,-18 36 16,0 123-16,0-141 15,17 70 1,-17-105-16,18-19 0,0 1 0,-1-17 16</inkml:trace>
  <inkml:trace contextRef="#ctx0" brushRef="#br0" timeOffset="265782.8165">9895 2540 0,'0'18'16,"0"52"0,0 1-16,0 88 15,18-54-15,-18 1 16,0-18-16,0 106 16,0-105-16,0-19 0,0 1 15,18 52 1,-1-35-16,1-52 15</inkml:trace>
  <inkml:trace contextRef="#ctx0" brushRef="#br0" timeOffset="266004.5824">10125 3916 0,'17'-18'16,"-34"36"-16,52-53 0,0 17 0,18 0 16,71 1-1,-36-1-15,88 0 16,-105 18-16,17 0 0,-17 18 16,-19-18-16,37 35 15</inkml:trace>
  <inkml:trace contextRef="#ctx0" brushRef="#br0" timeOffset="266543.348">10072 5168 0,'0'0'0,"17"0"15,54 0 1,-18 0-16,17-17 0,19-1 16,17 0-16,105-35 15,-87 36-15,-36-1 0,0 18 16,53-18-1,-88 36-15,-35 0 0</inkml:trace>
  <inkml:trace contextRef="#ctx0" brushRef="#br0" timeOffset="266986.9353">10125 6174 0,'35'35'15,"-70"-70"-15,123 88 0,-35-53 0,35 17 16,0-17-16,106-17 16,-70-1-16,-18 18 15,-18 0-15,0 0 0,0 0 16,36 18-16,-89-18 16</inkml:trace>
  <inkml:trace contextRef="#ctx0" brushRef="#br0" timeOffset="267442.797">10160 7691 0,'0'0'16,"35"0"0,53 0-1,1-18-15,-1 18 16,18-18-16,0 1 0,-1-1 0,89 18 15,-105 0-15,-19 0 16,36 18 0,-88-18-16</inkml:trace>
  <inkml:trace contextRef="#ctx0" brushRef="#br0" timeOffset="267832.5395">10019 8996 0,'53'0'16,"-18"0"-16,18 0 15,18-18-15,-1 18 0,18 0 16,106 0-1,-105 0-15,-1 0 0,53 18 16,-71-1 0,-17-17-16,-17 18 0,-19-18 0,-17 18 15</inkml:trace>
  <inkml:trace contextRef="#ctx0" brushRef="#br0" timeOffset="268194.1639">10142 10125 0,'-17'0'16,"34"0"-16,-17 0 16,71 0-1,-18 0-15,17 0 16,1 0-16,0-18 15,-1 18-15,1 0 0,-1 0 16,89 18 0,-141-1-16</inkml:trace>
  <inkml:trace contextRef="#ctx0" brushRef="#br0" timeOffset="268599.7411">10107 11359 0,'18'0'15,"-1"0"-15,36-17 0,0 17 16,0-18-16,88 18 16,-70-17-16,-1 17 15,1 0-15,-1 17 0,-17 1 16,-17-18-16</inkml:trace>
  <inkml:trace contextRef="#ctx0" brushRef="#br0" timeOffset="268879.6216">10142 11571 0,'-17'53'16,"34"-106"-16,-34 177 0,17-71 16,0 88-1,17-53-15,1 53 16,0-71-16,-1-17 0,1 0 16,0-17-16,-1-19 0,1 1 15</inkml:trace>
  <inkml:trace contextRef="#ctx0" brushRef="#br0" timeOffset="269326.8766">8890 11395 0,'-18'35'16,"18"0"-16,0 18 0,0 88 15,0-52-15,0 16 16,-35 178-1,35-125 1,18-87-16,-1-1 16,-17-34-16,0-19 15</inkml:trace>
  <inkml:trace contextRef="#ctx0" brushRef="#br0" timeOffset="269751.8886">7549 11359 0,'18'71'15,"-36"-142"-15,36 213 0,-18-72 0,18 89 16,-18-71-16,0 0 16,0 0-16,0 1 0,0 69 15,0-105-15,17 36 16,-17-54-16,18 0 16,-18-17-16</inkml:trace>
  <inkml:trace contextRef="#ctx0" brushRef="#br0" timeOffset="270129.2346">6403 11536 0,'-35'17'15,"70"-34"-15,-70 70 0,17-18 16,0 71 0,18-36-16,0 107 15,0-71-15,0-1 16,0-16-16,0-19 0,0 1 0,36-1 16,-19-52-16,-17 0 15</inkml:trace>
  <inkml:trace contextRef="#ctx0" brushRef="#br0" timeOffset="270537.2126">4992 11412 0,'-18'0'15,"36"0"-15,-36 36 0,18-1 0,0 35 0,0 72 16,0-37 0,0 107-1,0-106-15,0 70 16,0-105-16,0-18 0,18-18 0,-18 0 15</inkml:trace>
  <inkml:trace contextRef="#ctx0" brushRef="#br0" timeOffset="270885.7967">3845 11483 0,'0'141'16,"0"-282"-16,-17 370 0,17-141 0,0 89 15,0-18 1,0-107-16,0 1 16,0 0-16,0-17 0,0-1 0,17-17 15</inkml:trace>
  <inkml:trace contextRef="#ctx0" brushRef="#br0" timeOffset="271270.8921">2681 11448 0,'-18'88'16,"36"-176"-16,-36 246 0,1-69 15,17-1-15,-18 18 16,1 105-16,17-123 16,0-17-16,0-18 0,17 18 15</inkml:trace>
  <inkml:trace contextRef="#ctx0" brushRef="#br0" timeOffset="271543.3061">2346 11218 0,'-35'0'15,"70"0"-15,-88 0 0,35 0 16,-105 0 0,-1 36-16,54-19 15,-71 1 1,88 0-16,0-1 0,0-17 15,18 0-15,-18 0 16</inkml:trace>
  <inkml:trace contextRef="#ctx0" brushRef="#br0" timeOffset="271908.3656">2399 10089 0,'-106'-17'15,"212"34"-15,-282-34 0,87 17 16,-69 0 0,69 0-16,1 0 0,18 0 15,-71 0-15,70 0 16,18 0-16,0 0 0,0-18 15</inkml:trace>
  <inkml:trace contextRef="#ctx0" brushRef="#br0" timeOffset="272360.1965">2152 8643 0,'-88'0'15,"176"0"-15,-229 0 16,88 0-16,-18 0 0,1 0 16,-89 18-16,89-18 15,-1 0-15,0 0 0,1-18 16,17 18-16,18-18 16</inkml:trace>
  <inkml:trace contextRef="#ctx0" brushRef="#br0" timeOffset="272631.1506">2117 7549 0,'0'0'0,"-53"0"16,0 18-16,0 0 0,0-18 15,-88 17 1,70-17-16,18 0 0,1 0 16,16 0-16,-34-35 15,52 0-15</inkml:trace>
  <inkml:trace contextRef="#ctx0" brushRef="#br0" timeOffset="272975.8535">2328 6156 0,'-17'0'16,"-1"0"-1,-17 0-15,-36 0 16,18 0-16,-70 0 15,52 0-15,-17 18 16,0-18-16,0 17 0,-71 1 16,88-18-1,-17 0-15,53-18 16,35-17-16</inkml:trace>
  <inkml:trace contextRef="#ctx0" brushRef="#br0" timeOffset="273356.6466">2258 4904 0,'-35'0'15,"70"0"-15,-141 0 16,71 0-16,-18 0 0,-71 0 15,54 0-15,-1 17 16,-17-17-16,17 0 0,-52 0 16,70 0-16,0 0 15,35-17-15,1 17 16,17-18-16,0 0 16</inkml:trace>
  <inkml:trace contextRef="#ctx0" brushRef="#br0" timeOffset="273688.523">2293 3757 0,'-18'0'15,"1"-18"-15,-54 18 16,36 0-16,-89 0 16,54 0-16,-1 18 15,-17-18-15,0 18 0,-88-1 16,87 1-16,-87 17 15,105 1-15,19-1 16,-54 18 0</inkml:trace>
  <inkml:trace contextRef="#ctx0" brushRef="#br0" timeOffset="276681.4643">7285 14728 0,'-18'0'15,"36"0"1,35 0 0,-18 0-16,71 0 15,-53 0-15,0 0 0,17 18 16,-17-18-16,0 0 0,53 0 16,-71 0-16,18 18 15,-35-18 1,-36 0-1,-17 0 1</inkml:trace>
  <inkml:trace contextRef="#ctx0" brushRef="#br0" timeOffset="276910.7978">7708 14552 0,'18'0'16,"-1"0"-16,19 18 0,34 17 15,-34-17 1,17 17-16,-1-17 0,1-1 16,0 1-16,35 17 15,-35-17-15,-35-1 0,17 1 16,-17 0-16,-36 17 16,1 0-16,-19-17 0,1 17 15,-71 18 1,53-18-16,-17 1 0,17-19 15</inkml:trace>
  <inkml:trace contextRef="#ctx0" brushRef="#br0" timeOffset="277898.5026">9084 14482 0,'-18'-53'15,"36"106"-15,-36-124 0,-17 53 0,0 1 16,17-1-16,-35 18 16,18 18-16,17 17 15,1 0-15,-1 53 16,18-35-16,18 18 16,-1-18-16,19 0 0,34 35 15,-35-35-15,1-18 16,-19 0-16,19 1 0,-1 34 15,-35-52-15,0 17 16,-18-35 0,1 0-16,-1 0 0,-17 0 15,-1 0-15,1-17 0,18-1 16,-19-35-16,36 35 16,0-17-16,0 0 0,18 0 15,52-54 1,-34 54-16,-1 0 0,0-18 15,1 18-15,17-36 16,-36 36-16,-17 17 0,0-17 16,0 17-16,-17 1 0,-36-1 15,17 18-15,19 0 16,-19 0-16,1 0 16,35 18-16,0-1 15,18-17 1,-1 0-16</inkml:trace>
  <inkml:trace contextRef="#ctx0" brushRef="#br0" timeOffset="278099.3458">9349 14605 0,'0'0'0,"17"35"0,1-17 0,17 35 15,0-18-15,1 0 16,-1 1-16,53 17 15,-53-18-15,1-17 16,-1-1-16,18 1 16,-35-1-16,-1-17 15,-34-17 1</inkml:trace>
  <inkml:trace contextRef="#ctx0" brushRef="#br0" timeOffset="278282.9739">9701 14534 0,'-17'18'15,"-1"0"-15,0-1 0,-52 72 16,35-54 0,17 18-16,-17-18 0,-1 18 0,1-18 15,0 53 1,17-70-16,18 0 0,18-18 15</inkml:trace>
  <inkml:trace contextRef="#ctx0" brushRef="#br0" timeOffset="278728.6204">10178 14376 0,'-53'-36'15,"106"72"-15,-142-72 0,54 36 0,0 0 16,-36 18 0,54 17-16,-1-17 15,18 17-15,0 1 0,18 52 16,-1-53-16,19 18 0,-1-18 16,0 18-16,53 35 15,-52-35-15,-19-17 16,19 16-16,-19 19 15,-17-36-15,0 1 0,0-19 16,-35 1-16,0-1 16,-1-17-16,1 0 15,0 0-15,17-17 0,1-1 0,-19-35 16,36 18 0,0 0-16,36-53 15,-1 35-15,-18 0 0,19 0 16,34-35-1,-34 35-15,-19 17 0,1 1 16,-18 0-16,0 17 0,-18-17 16,-17 17-16,0 18 15,-54-17-15,19 34 16,17 1-16</inkml:trace>
  <inkml:trace contextRef="#ctx0" brushRef="#br0" timeOffset="286657.549">27393 14111 0,'-35'35'15,"17"-17"-15,1-18 0,17 18 0,-18-18 16,18-18 31,35 18-47,1-18 15,16 18-15,125-17 16,-71 17-16,17 0 16,18-18-16,18 18 0,35 0 15,0 0-15,229-18 16,-211 18-16,0 0 0,-1 18 16,-34-18-16,123 0 15,-194 18-15,-36-18 16,-17 0-16,-18 17 15</inkml:trace>
  <inkml:trace contextRef="#ctx0" brushRef="#br0" timeOffset="287385.9094">27764 11606 0,'-18'0'15,"36"0"-15,-54 0 0,1 0 0,-35 53 16,34-17-16,-34 69 16,52-34-16,0 88 15,18-89-15,53 71 16,-17-88 0,17-17-16,-1-1 0,19-17 15,-18-18-15,17 0 0,-17-18 16,18 0-16,-1-35 15,-52 18-15,-18-18 0,-18-17 16,-17 17 0,-71 0-16,53 35 15,1 18-15,-1 0 0,0 0 16,17 0-16,1 18 16,35-1-16,18 19 15,17-19-15,0-17 0</inkml:trace>
  <inkml:trace contextRef="#ctx0" brushRef="#br0" timeOffset="287591.0442">28381 11942 0,'0'0'0,"18"17"0,35 18 16,-18-17-16,71 35 15,-53-18 1,35 18-16,-53-35 16,0 17-16,1-17 0,-19-1 15,1-17-15</inkml:trace>
  <inkml:trace contextRef="#ctx0" brushRef="#br0" timeOffset="287775.0908">28751 11889 0,'-70'53'15,"140"-106"-15,-175 141 0,87-35 16,-53 35-16,36-18 16,17-17-16,-17 36 15,18-54-15,17 0 0,17 0 16</inkml:trace>
  <inkml:trace contextRef="#ctx0" brushRef="#br0" timeOffset="288104.2781">29457 11730 0,'-71'88'15,"142"-176"-15,-177 229 0,71-88 0,0 0 16,17 0-16,0 70 16,36-70-16,0-18 0,70 36 15,-53-36 1,18-35-16,0 18 0,0-18 15,0-18-15,35-17 16,-70 17-16,-1-52 16,-34 52-16,-72-52 15,36 52-15,-35 0 16,0 36-16,0-18 0</inkml:trace>
  <inkml:trace contextRef="#ctx0" brushRef="#br0" timeOffset="298475.9278">1623 3069 0,'0'-17'31,"-18"17"-15,1 0-16,-1 17 15,0 1-15,1 35 16,-1-36 0,18 19-16,0-1 0,18 35 15,-18-52-15,35 0 16,-17-1-16,17-17 0,-18 0 16,54-17-1,-36-19-15,1 19 0,-19-18 16,1-1-16,-1 1 0,-17-18 15,0 18-15,-35 17 16,-18-17 0,18 17-16,0 18 0,-1 0 15,19 0-15,-1 18 0,1 0 0,17-1 16</inkml:trace>
  <inkml:trace contextRef="#ctx0" brushRef="#br0" timeOffset="298877.6706">2716 3087 0,'0'53'16,"0"-18"-16,18 0 0,0-17 16,17 0-1,-17-1-15,17-17 0,0-17 0,36-19 16,-54 1-1,19 0-15,-19-18 0,19-18 16,-36 36-16,-18 0 16,0 17-16,-17 0 0,0 18 15,-71 18 1,35 0-16,18-1 0,0 19 0,18-19 16,-18 19-16,36-19 15</inkml:trace>
  <inkml:trace contextRef="#ctx0" brushRef="#br0" timeOffset="299493.8292">4198 2981 0,'-70'18'16,"140"-36"-16,-176 53 0,71 1 15,17-1-15,1 18 16,-1 0-16,18 0 0,0-1 16,0 1-16,53 18 15,0-36-15,35-17 16,-35-18-16,0-18 0,53-52 15,-36-19 1,-34 37-16,-36-1 0,17 17 16,-52-34-1,0 52-15,17 1 0,-88-1 16,89 36 0,-1-1-16</inkml:trace>
  <inkml:trace contextRef="#ctx0" brushRef="#br0" timeOffset="299820.9853">5468 3140 0,'-53'53'16,"106"-106"-16,-106 141 0,53-53 0,0-17 16,18-1-16,35 19 15,0-36-15,-18-18 16,18 0-16,35-34 16,-35 16-16,-35 1 0,17-18 15,-35 18-15,-18-36 16,1 54-16,-19-19 15,-17 19-15,0-1 0,-52 18 16,52 0-16,17 18 16,1 17-16</inkml:trace>
  <inkml:trace contextRef="#ctx0" brushRef="#br0" timeOffset="300342.7698">6562 3228 0,'-18'70'0,"36"-140"0,-54 193 15,36-87-15,18 17 0,0-36 16,52 36-16,-17-53 16,0 0-16,-18-17 0,18-1 15,35-53 1,-17-17-16,-53 35 15,-18 0-15,-18 18 0,0 0 16,-52-36 0,17 54-16,0-1 0,0 18 0,-17 0 15,34 18-15</inkml:trace>
  <inkml:trace contextRef="#ctx0" brushRef="#br0" timeOffset="319962.4592">5980 17392 0,'0'53'0,"35"70"15,0-52-15,-17 35 16,52 88-16,-52-106 16,17 0-16,1 53 15,-19-105-15,-17-1 0,18-18 16,-36-17 0,1-70-1,-1 17-15,-17 0 0,-18-106 16,35 89-1,0-18-15,1-1 0,-1 1 16,1-18-16,17-52 16,0 105-16,17 17 0,1 19 15,35 17-15,-18 0 16,0 0-16,1 35 16,-1-17-16,-18 17 0,19 18 0,-19 35 15,1-35 1,-18 0-16,-18-18 0,1 0 15,-1 1-15,-17-19 0,-18 19 16,18-36-16,-1 0 16,-17 0-1,18-18-15,35 0 0</inkml:trace>
  <inkml:trace contextRef="#ctx0" brushRef="#br0" timeOffset="320436.5979">6756 17445 0,'0'18'16,"0"-36"-16,17 36 0,1-18 0,53 17 15,-36-17 1,18 0-16,-18 0 0,18 0 15,17-17-15,-52 17 16,0 0-16,-1 0 0</inkml:trace>
  <inkml:trace contextRef="#ctx0" brushRef="#br0" timeOffset="320570.4232">6879 17780 0,'0'0'0,"35"18"0,1-18 15,34 0 1,-17 0-16,-18 0 0,18 0 16</inkml:trace>
  <inkml:trace contextRef="#ctx0" brushRef="#br0" timeOffset="322168.1986">7920 17551 0,'0'106'16,"18"-36"-16,-1 1 0,1 105 15,-1-88-15,19 53 16,-36-88-16,17-17 15,1-1-15,0-18 16,-36-52 0,-17-35-1,17 17-15,0 0 16,-34-71-16,52 54 16,-18-1-16,18 1 15,0-19-15,18-52 16,17 88-16,0 36 0,0-1 15,36 1-15,-18-1 16,-18 18-16,0 0 0,-17 18 16,17-1-16,-35 18 0,18 1 15,-18 34 1,-18-34-16,-17 16 0,-18 1 16,18-35-16,-18 17 15,35-17-15,1-18 16,17-18-1,35 1-15</inkml:trace>
  <inkml:trace contextRef="#ctx0" brushRef="#br0" timeOffset="322538.6646">8714 17515 0,'-53'36'15,"106"-72"-15,-142 89 0,54-17 16,0-1-16,17 18 0,-17 0 16,17 0-16,1 17 15,17-35-15,17 1 16,36-1-16,-17-35 16,-1 0-16,0 0 0,18-18 15,18-35-15,-54 1 16,1 16-16,-1 1 0,1 0 15,-18-1-15,0-52 16,-18 53-16,1 0 16,-1 17-1,1 36-15,17-1 16,-18 72-16,18-54 16,18 35-1,-1-34-15,1-19 0,17 1 16,36 17-16,-36-35 15,0 0-15</inkml:trace>
  <inkml:trace contextRef="#ctx0" brushRef="#br0" timeOffset="322927.9935">9084 17727 0,'-53'35'0,"106"-70"0,-124 88 16,54-35-16,-1 35 15,18-36-15,18 1 16,-18-1-16,35 1 0,18-18 16,-18 0-16,18-35 15,-17 17-15,-19-17 16,18 17-16,-17-70 16,-18 35-16,0 0 15,-18 0-15,1 0 0,-1 18 16,1-18-16,-54-53 15,53 53-15,-52 1 16,52 34-16,-17 18 16,35 18-1,0 17-15,0 18 0,17 35 16,1-35-16,35 53 16,-18-53-16,1 0 15,34 35 1,-35-71-16,-17 19 0,17-19 0,1 1 15,-19 0-15,19-18 16</inkml:trace>
  <inkml:trace contextRef="#ctx0" brushRef="#br0" timeOffset="323679.2888">9737 17762 0,'0'-35'16,"0"17"-16,-18 1 15,0 17-15,18-18 16,-17 18-16,-1 0 0,-17 0 16,-18 35-1,35-17-15,1 17 0,-19 36 16,36-18-16,0-18 15,0 0-15,18 1 16,0-19-16,17 1 0,0 0 0,0-18 16,89-53-1,-89 17-15,1-17 16,-1 18-16,0-71 16,-17 36-16,-18-1 0,0 1 15,-36-36 1,19 35-16,-18 36 0,-1-18 15,1 18-15,0 0 0,-1 17 0,-17 18 16,36 18 0,-1 70-1,18-53-15,0 36 0,18-18 0,-1 17 16,19 1-16,52 34 16,-35-52-16,35 0 15,-53-17-15,1-19 16,-1-17-16,-17 18 15,-18-36 1,-36-17-16,36 17 16,-17-17-16,17 17 0,0 1 15,0-1 1,17 18-16,1 0 0,0 18 16,17 17-1,-18-17-15,19-1 0,-19-17 0,1 18 16,0-18-16,17 18 0,-17-1 15,-1-17 1</inkml:trace>
  <inkml:trace contextRef="#ctx0" brushRef="#br0" timeOffset="323945.8432">10319 17762 0,'-18'18'16,"36"-36"-16</inkml:trace>
  <inkml:trace contextRef="#ctx0" brushRef="#br0" timeOffset="324217.7259">10231 17657 0,'0'0'0,"0"35"0,0 0 0,17 36 16,-17-36-16,18 18 15,-18-18 1,17 0-16,-17-17 0,18 0 16,-18-1-16,0-34 15</inkml:trace>
  <inkml:trace contextRef="#ctx0" brushRef="#br0" timeOffset="324357.1399">10248 17392 0,'0'-18'0,"18"18"16</inkml:trace>
  <inkml:trace contextRef="#ctx0" brushRef="#br0" timeOffset="324612.5219">10372 17956 0,'0'0'16,"0"-17"0,17-19-1,1 1-15,0 18 16,-1-19-16,-17 1 0,18 17 15,0 1-15,-1-19 0,1 36 16,-1-17 0,1 17-16,-18 17 0,0 1 15,0 35 1,0-18-16,0-17 0,18 17 0,-18-17 16</inkml:trace>
  <inkml:trace contextRef="#ctx0" brushRef="#br0" timeOffset="325052.7199">10954 17621 0,'0'0'0,"-18"-17"16,18-1-16,-18 18 0,1 0 16,-54 88-1,36 18-15,17-53 16,18 0-16,0 35 15,36-17 1,-1-54-16,0 1 16,-17-18-16,-1-18 0,1 1 15,0-36 1,-1 35-16,1-17 0,-18-18 16,18 35-16,-18 1 15,0 34 1,17 54-1,1-18-15,17 0 0,18 88 16,-35-88-16,35 88 16,-18-71-1,-17-17-15,-1 0 0,-17 0 0,0 0 16,-35 0 0,0-35-16,-36-1 15,18-17-15,-53-17 16,53-1-16,18-17 15,0-1-15,17 1 0,1 0 0,-1-18 16</inkml:trace>
  <inkml:trace contextRef="#ctx0" brushRef="#br0" timeOffset="325546.8017">11889 17780 0,'-36'0'15,"72"0"-15,-54 0 16,71 0 0,-18 0-16,18 0 15,-18 0-15,71 18 16,-18-1-1,-52 1-15,-19 0 0,1-1 16</inkml:trace>
  <inkml:trace contextRef="#ctx0" brushRef="#br0" timeOffset="325676.4228">11977 18062 0,'88'0'15,"-176"0"-15,229 0 16,-88-17-16,17-1 0,54 0 15,-71 18-15,0-17 16</inkml:trace>
  <inkml:trace contextRef="#ctx0" brushRef="#br0" timeOffset="325913.9089">12876 17374 0,'0'53'16,"0"-106"-16,-17 159 0,17-18 16,-18 89-1,18-89-15,0 0 0,18 89 16,-1-107-16,1 1 15,0-18-15</inkml:trace>
  <inkml:trace contextRef="#ctx0" brushRef="#br0" timeOffset="334439.385">19703 16739 0,'0'0'0,"17"18"0,-17 35 0,18 53 15,-18-36-15,0 36 16,0-53-16,0-18 16,0 1-1,0-19-15,0-34 0,0-19 31,-18 19-31,18-19 0,0-34 16,0 17-16,0 18 16,0-1-16,18 19 0,0-19 15,-1 19-15,1 17 0,17-18 0,0 36 16,1 17 0,-19 36-1,1-36-15,0 0 0,-18 0 16,17 1-16,-17-19 0,18 36 15,0-35-15,-18 0 16,17-1-16,1-17 16</inkml:trace>
  <inkml:trace contextRef="#ctx0" brushRef="#br0" timeOffset="334778.6518">20249 16969 0,'0'0'0,"18"0"15,53 17 1,-36-17-16,53 0 16,-53 0-16,1 18 15,-1-18-15,0 0 0,1 0 16</inkml:trace>
  <inkml:trace contextRef="#ctx0" brushRef="#br0" timeOffset="335601.7822">20496 16828 0,'18'-18'0,"-18"0"16,0 36 15,0 17-16,-18-17-15,18 52 16,0-34-16,-17-1 0,17 0 16,0 0-16,17-17 0,-17 17 15,36 1-15,-19-19 16</inkml:trace>
  <inkml:trace contextRef="#ctx0" brushRef="#br0" timeOffset="338688.4499">20884 16616 0,'-17'-18'15,"34"36"-15,-52-53 0,35 17 16,-17 18-16,17-18 16,17 18-1,18 18 1,1-18-16,-1 18 0,18 34 15,-18-16-15,-17-1 16,-1 36-16,-17-36 16,0 0-16,-17 0 0,-1 1 15,-17 17 1,0-36-16,17 1 0,-17 0 16,17-18-16,18 17 15,0 1-15,35-1 16,36 19-1,-36-36-15,0 17 0,54 19 16,-54-36-16,0 0 16</inkml:trace>
  <inkml:trace contextRef="#ctx0" brushRef="#br0" timeOffset="339090.0537">21325 17110 0,'18'70'16,"-36"-140"-16,54 193 15,-36-88-15,17 18 0,1 18 16,-18-36-16,0 1 16,0-19-16,0-34 31,-18-54-16,1 36-15,17-18 0,-18 17 0,36-69 16,-18 52 0,53-53-16,-36 53 15,36 35-15,-18 1 0,1 17 16,34 0-16,-34 17 16,-19 19-1,-17-19-15,-35 36 16,0-35-16,-1-1 0,-17 1 15,18-18-15,0 18 0,-36-18 16,54 0-16,-1 0 16,18-18-16,18 18 15,-1 0-15</inkml:trace>
  <inkml:trace contextRef="#ctx0" brushRef="#br0" timeOffset="339712.2364">22066 17004 0,'-17'0'15,"34"0"-15,-17 0 16,53-18-1,-35 18 1,52-17-16,-52 17 16,17 0-16,18 17 15</inkml:trace>
  <inkml:trace contextRef="#ctx0" brushRef="#br0" timeOffset="340160.9133">22825 16722 0,'17'-53'16,"-34"106"-16,34-124 0,-17 36 0,0 0 15,-17 17-15,-19-17 16,19 35-16,-1-18 15,1 18-15,-36 35 16,35-17-16,-17 52 16,17-17-16,18 53 15,0-35-15,35 52 16,-17-70-16,0-18 16,17 18-16,18 18 15,-18-53-15,-17-1 0,-1 1 16,-17-1-16</inkml:trace>
  <inkml:trace contextRef="#ctx0" brushRef="#br0" timeOffset="340297.2938">22578 17074 0,'70'-17'15,"-140"34"-15,176-34 0,-18 17 16,0-18-1,-53 18-15,-17 0 16</inkml:trace>
  <inkml:trace contextRef="#ctx0" brushRef="#br0" timeOffset="340840.6566">23213 17022 0,'0'0'0,"17"-18"15,54 18 1,-36-18-16,1 18 15,34 0-15,-17 0 16,-18 0-16,-17 0 0,17 0 16,0 0-1</inkml:trace>
  <inkml:trace contextRef="#ctx0" brushRef="#br0" timeOffset="341045.2504">23407 16898 0,'17'0'15,"-17"18"-15,0 35 16,0-18-16,0 0 16,0 0-16,0 18 15,0-17-15,18-1 0,-18-17 0,35 17 16,-17-18-16,17 1 15,-17-18-15</inkml:trace>
  <inkml:trace contextRef="#ctx0" brushRef="#br0" timeOffset="341274.974">23813 16633 0,'0'106'15,"0"-212"-15,0 265 0,17-88 0,-17-18 16,35 35 0,-17-35-16,35 53 15,-35-89-15,-18 1 16,17 0-16</inkml:trace>
  <inkml:trace contextRef="#ctx0" brushRef="#br0" timeOffset="341829.8653">24606 16898 0,'18'18'47,"35"35"-47,-18-36 15,36 36-15,17-18 16,-35-17-16,-18 0 15,53 17 1,-70-35-16,0 0 0,-1 18 16,1-18-16,-36-18 15</inkml:trace>
  <inkml:trace contextRef="#ctx0" brushRef="#br0" timeOffset="341998.0953">24924 16933 0,'-36'36'16,"72"-72"-16,-89 107 0,18-53 0,17-1 0,-17 36 15,17-35 1,0-1-16,18 1 0,18 0 16,0-18-16</inkml:trace>
  <inkml:trace contextRef="#ctx0" brushRef="#br0" timeOffset="342808.8738">25700 17004 0,'0'53'16,"0"-18"-16,0 0 0,0 1 15,0-19-15,0 1 16,0 0-16,18-18 15,-18-18-15,0 0 16,17-35 0,-17 18-16,18 0 0,-1 0 15,-17 17-15,18-17 0,0 17 16,-1 0-16,1 1 0,35 17 16,-35 17-16,17 36 15,-18-17-15,-17-1 16,18-18-16,-18 19 0,18-1 15,-1 0 1,-17-17-16,18-18 0</inkml:trace>
  <inkml:trace contextRef="#ctx0" brushRef="#br0" timeOffset="343014.1446">26282 16969 0,'53'0'0,"-106"0"0,141 0 16,-35 0-16,-18 0 0,1 0 16,17-18-16,-18 0 15</inkml:trace>
  <inkml:trace contextRef="#ctx0" brushRef="#br0" timeOffset="343186.7456">26441 16916 0,'17'53'15,"-34"-106"-15,34 141 0,1-70 0,-18 17 16,18-18-16,17 36 15,-35-35-15,18-18 0,-1 18 16</inkml:trace>
  <inkml:trace contextRef="#ctx0" brushRef="#br0" timeOffset="343440.5781">26688 16598 0,'70'35'16,"-140"-70"-16,175 88 0,-87-35 0,17 52 15,-35-34 1,0-1-16,-17 0 0,-1 53 16,0-52-16,1-1 15,-1-17-15,1 34 16,17-16-16,17-19 0,18 19 15,-17-36-15,17 17 16,-17-17-16,0 0 16</inkml:trace>
  <inkml:trace contextRef="#ctx0" brushRef="#br0" timeOffset="343804.1544">27093 17092 0,'18'106'16,"-36"-212"-16,54 265 0,-19-106 0,1 0 16,35 53-16,-18-71 15,-17-18-15,-1 19 16,1-36-16,-18-18 16,-18-52-1,1 34-15,-1 1 0,18-18 16,-18 0-16,18 0 0,0-17 15,18-54 1,0 71-16,17 0 16,-17 53-16,35 0 15,-36 18-15,1 0 0,-1 35 16,-17-18-16,0-18 16,0 1-16,-17 0 0,-1-1 15,-17 1 1,0-18-16,17 0 0,0 0 15,1 0-15,-1 0 16,0 0-16</inkml:trace>
  <inkml:trace contextRef="#ctx0" brushRef="#br0" timeOffset="343999.5542">27623 16986 0,'35'0'15,"-18"0"-15,54 0 16,-36 0-16,1 0 0,16-17 16,-34 17-16</inkml:trace>
  <inkml:trace contextRef="#ctx0" brushRef="#br0" timeOffset="344382.8126">28310 16651 0,'0'0'0,"0"-35"0,0-18 16,0 18-16,-17 17 16,-1-17-1,1 35-15,-36 17 16,35 1-16,0 17 15,18 1-15,-17 87 16,17-70-16,0 18 0,0-1 16,0 1-16,17-18 0,19 52 15,-19-69 1,1-1-16,-18-17 0,18-1 16,-36-34-1</inkml:trace>
  <inkml:trace contextRef="#ctx0" brushRef="#br0" timeOffset="344526.7451">28169 17004 0,'71'0'16,"-142"0"-16,177 0 0,-71 0 0,-17-18 15,17 18-15,1-17 16,-19 17-16</inkml:trace>
  <inkml:trace contextRef="#ctx0" brushRef="#br0" timeOffset="344968.8436">28751 17004 0,'71'0'16,"-142"0"-16,177 0 0,-53 18 15,0-18-15,71 0 16,-89-18-16,18 18 16,-36 0-16,1-18 15,-18 1-15,-18 17 16</inkml:trace>
  <inkml:trace contextRef="#ctx0" brushRef="#br0" timeOffset="345150.3353">28998 17004 0,'36'70'15,"-72"-140"-15,89 176 0,-53-89 16,18 19-16,17-1 16,0-17-16,-35-1 15,36 18-15,-19-35 16</inkml:trace>
  <inkml:trace contextRef="#ctx0" brushRef="#br0" timeOffset="345345.8209">29633 16863 0,'0'159'16,"0"-318"-16,18 388 0,-18-176 16,35 35-1,-35-53-15,0 18 16</inkml:trace>
  <inkml:trace contextRef="#ctx0" brushRef="#br0" timeOffset="347266.8409">19861 17956 0,'0'-17'16,"-17"-1"-16,34-17 15,-17 17-15,18-17 16,0 0-1,-18-18-15,0 35 0,-18 0 32,-17 36-32,-1 17 15,19 1-15,-1-1 0,-35 88 16,36-70-16,17 18 16,0-18-16,0 0 0,0-18 15,17 0-15,36 18 16,-18-35-16,1-1 15,34-17-15,-34 0 16,-1-17-16,-17-1 16,-1 1-16,-17-1 0,0 0 0,-35-35 15,0 18 1,-36 17-16,18 1 16,18-1-16,17 18 15,18 18-15</inkml:trace>
  <inkml:trace contextRef="#ctx0" brushRef="#br0" timeOffset="347570.4781">20285 18045 0,'0'0'0,"17"0"16,19 0-1,-1 0-15,0 0 0,0 0 16,36 0-16,-36 0 15,-17 0-15,0 0 16,-1 0-16,1 17 16</inkml:trace>
  <inkml:trace contextRef="#ctx0" brushRef="#br0" timeOffset="347741.4766">20496 17868 0,'0'71'16,"0"-142"-16,0 195 0,0-71 15,0-18-15,0 18 0,18 17 16,0-34 0,-18-19-16</inkml:trace>
  <inkml:trace contextRef="#ctx0" brushRef="#br0" timeOffset="348281.5025">21008 17745 0,'-18'-18'16,"36"36"-16,-36-54 16,54 36-1,-1-17-15,-18 17 0,19 0 16,-1 0-16,36 35 15,-36 36 1,-35-1-16,-18-17 16,1 0-16,-36 88 15,17-106-15,19 18 16,-1-35-16,18 0 16,0-1-16,18-17 0,52 18 15,-34-18-15,17 0 16,-18-18-16</inkml:trace>
  <inkml:trace contextRef="#ctx0" brushRef="#br0" timeOffset="349066.2892">21766 18009 0,'18'18'15,"0"-18"-15,35 0 16,-18 0-16,0 0 15,-17 0-15,17 0 16,0 0-16,-17 0 0,0 0 16</inkml:trace>
  <inkml:trace contextRef="#ctx0" brushRef="#br0" timeOffset="349787.6723">22348 17727 0,'0'0'16,"18"0"-1,0 0 1,-1 18-16,1-18 16,17 35-1,-35-17-15,0-1 0,0 1 16,-17 35 0,17-18-16,0-17 0,0 35 15,17 0 1,-17-18-16,18-17 15,0-1-15,17 18 0,-17-17 0,-1 17 16,1-17 0,-18 0-16,0-1 0,-18-17 15,18 18-15,-35-18 16,17 0-16,-35 0 16,36 0-16,-1 0 0,0 0 15,-17-18 1,53 18-1</inkml:trace>
  <inkml:trace contextRef="#ctx0" brushRef="#br0" timeOffset="350189.9159">22860 18027 0,'35'0'16,"-17"0"-16,0 0 15,17 0-15,35 0 16,-34 0-16,17 0 15,-36 0-15</inkml:trace>
  <inkml:trace contextRef="#ctx0" brushRef="#br0" timeOffset="350390.0416">22948 17903 0,'0'18'16,"18"17"-16,-18-17 0,17 17 0,1 36 15,0-53 1,-1 17-16,1 0 16,0 0-16,-1 1 0,1-19 0,-18 1 15,18 0-15,-1-1 16</inkml:trace>
  <inkml:trace contextRef="#ctx0" brushRef="#br0" timeOffset="350602.3333">23424 17851 0,'0'0'0,"18"17"0,-18 18 16,18 36 0,-1-36-16,-17 1 0,36 52 15,-19-53-15,-17 0 0,18 1 16</inkml:trace>
  <inkml:trace contextRef="#ctx0" brushRef="#br0" timeOffset="352013.9898">24218 18027 0,'-17'0'0,"-1"-18"15,36 18 1,-1 18 0,1 0-16,-1-1 0,19 1 15,17 35-15,-18 0 16,0-18-16,1 0 16,16 1-1,-34-19-15,17-17 16</inkml:trace>
  <inkml:trace contextRef="#ctx0" brushRef="#br0" timeOffset="352174.2837">24518 17992 0,'-53'53'15,"106"-106"-15,-141 159 0,70-71 0,-35 35 16,53-34-16,-17 17 15,17-36-15,0 18 0,17-17 16</inkml:trace>
  <inkml:trace contextRef="#ctx0" brushRef="#br0" timeOffset="352792.0535">25294 18380 0,'53'17'16,"-106"-34"-16,141 34 0,-35-17 15,0 0-15,35 0 0,1 0 16,16-17-16,1 17 16,124 0-1,-142 0-15,35 17 16,-70 1-16,-18-18 0,-17 18 15</inkml:trace>
  <inkml:trace contextRef="#ctx0" brushRef="#br0" timeOffset="353374.8784">27358 18045 0,'-18'0'15,"36"0"1,0 0 0,52 17-1,-35-17-15,-17 0 16,35 18-16,-18 0 16,-17-18-16</inkml:trace>
  <inkml:trace contextRef="#ctx0" brushRef="#br0" timeOffset="353496.7226">27393 18309 0,'53'18'15,"-106"-36"-15,141 36 0,-35-18 16,0-18-16,0 18 0,18-17 16,-36-1-16</inkml:trace>
  <inkml:trace contextRef="#ctx0" brushRef="#br0" timeOffset="369963.3339">28540 17851 0,'-18'0'0,"18"-18"0,-18 18 16,-17 0-1,35-18-15,-35 18 16,17 18-16,1-18 15,-1 18-15,0 17 0,-35 53 16,36-35-16,-1 53 16,18-36-16,0-17 15,35 53-15,-17-53 16,17-18-16,1-17 16,17 17-16,-18-35 0,0 18 15,0-18-15,18-18 16,-35 1-16,0-1 0,-18-17 15,-18-1-15,-17-17 16,-89-17 0,36 52-1,53 18-15,-1 0 0</inkml:trace>
  <inkml:trace contextRef="#ctx0" brushRef="#br0" timeOffset="370638.1446">28910 18080 0,'0'18'15,"18"-1"-15,17 18 16,-17-17-16,17 0 16,0 17-16,18 0 0,18 1 15,-18-1-15,-18-18 16,18 19 0,-36-36-16,1 17 0,-18-34 15</inkml:trace>
  <inkml:trace contextRef="#ctx0" brushRef="#br0" timeOffset="370832.5058">29245 18027 0,'-17'18'15,"34"-36"-15,-52 53 0,35-17 0,-35 35 16,-18 17-1,35-34-15,1-1 16,17 0-16,-18 18 16,36-35-16,-18-1 0,17-17 15</inkml:trace>
  <inkml:trace contextRef="#ctx0" brushRef="#br0" timeOffset="371210.5035">29669 17939 0,'-18'0'16,"18"17"-1,-18 1-15,-17 53 16,17-18-16,-34 70 16,52-70-16,-18 0 0,18 53 15,18-53 1,-1-18-16,18 0 0,54 0 16,-54-17-16,0-18 15,18-18-15,-35 1 16,-18-19-16,0 19 0,0-18 15,-53-18-15,18 17 16,-18 19-16,17-1 16,-52 0-16,35 18 15,18 0-15</inkml:trace>
  <inkml:trace contextRef="#ctx0" brushRef="#br0" timeOffset="371905.9977">27481 12788 0,'0'0'0,"106"0"16,159-17-16,-106 17 15,211-36 1,-158 19-16,211 17 16,-194 0-16,195 0 15,-230 17-15,-18 1 0,-35 0 16,-35-1-16,-53 1 0</inkml:trace>
  <inkml:trace contextRef="#ctx0" brushRef="#br1" timeOffset="381192.3676">2505 4357 0,'-18'0'16,"18"17"-16,18-34 16,-1-1-1,1-17-15,0 0 16,35-36 0,-18 36-16,0-18 0,18 0 15,0 0-15,0-18 0,88-52 16,-88 70-16,17 0 15,19-17-15,-72 70 16,-17 35 0,-17 0-16</inkml:trace>
  <inkml:trace contextRef="#ctx0" brushRef="#br1" timeOffset="381404.8012">2522 4551 0,'89'-71'15,"-178"142"-15,230-195 0,-88 71 0,0-17 16,88-71 0,-70 88-16,52-53 15,-70 71-15,-17 17 16</inkml:trace>
  <inkml:trace contextRef="#ctx0" brushRef="#br1" timeOffset="381586.8938">2699 4692 0,'70'-71'15,"-140"142"-15,193-195 0,-70 54 16,88-89-1,-53 71-15,1 0 0,-1 17 16,-18 1-16,1 17 0,-36 17 16,1 19-16,-19 17 15,1 0-15,-36 17 0</inkml:trace>
  <inkml:trace contextRef="#ctx0" brushRef="#br1" timeOffset="381761.6706">3016 4851 0,'71'-53'16,"-142"106"-16,177-159 0,-53 53 15,0 0-15,0-18 0,0 1 16,70-36-16,-52 36 16,-54 52-16,-17 36 15,0-1-15</inkml:trace>
  <inkml:trace contextRef="#ctx0" brushRef="#br1" timeOffset="381888.9402">3298 4921 0,'53'-35'16,"-106"70"-16,159-105 16,-70 34-16,52-52 15,-53 53-15,0 0 16</inkml:trace>
  <inkml:trace contextRef="#ctx0" brushRef="#br1" timeOffset="382005.9686">3598 4939 0,'53'-53'16,"-106"106"-16,142-124 0,-72 36 15</inkml:trace>
  <inkml:trace contextRef="#ctx0" brushRef="#br1" timeOffset="385930.5195">3616 3722 0,'-18'0'47,"1"0"-47,-1 0 16,0 0-16,-17 0 15,-18 0-15,18 0 16,-18 0-16,-70 17 16,52 1-16,0-18 0,-17 18 15,-70-1 1,69-17-16,1 18 16,18-18-16,-19 0 0,19 0 0,-18 0 15,-53 0 1,88 0-16,-18-18 0,0 18 15,19 0-15,-54 0 16,-53 18 0,124 0-16,-18-1 0,18-17 15,-1 18-15,-17 0 16,36-1-16,-1 1 16,0-18-16,1 0 15,-1 0 63,18 17-46,-18 19-17,18-19 1,0 19-16,0 34 15,0-34-15,0-1 0,0 18 16,0 53 0,-17-36-16,17-17 0,-18 106 15,18-89-15,0 19 0,-17-1 16,17 18-16,0-1 0,0 89 16,0-88-1,17 71-15,1-89 16,-18-18-16,17 19 0,-17 52 15,0-71-15,0 54 16,0-54 0,0 1-16,0-1 0,0 1 15,0-1-15,-17 54 16,34-71-16,-17 53 16,18-71-16,-18 36 15,18-36-15,-18-18 16,17 19-16,-17-19 0,0 1 15,18 17-15,-18-17 16,0 0-16,0-1 0,18 1 16,-18 17-1,0-17-15,0-1 16,17 1 0,1-18-1,0 18-15,-1-18 16,36 17-1,-35-17-15,-1 0 0,36 0 16,-17 0-16,-1 0 16,53 0-16,-53 0 15,1 0-15,-1 0 16,18 0-16,0 0 0,0 0 0,70 0 16,-70 0-16,18 0 15,70 18 1,-71-18-16,1 0 0,17 0 15,-17 0-15,17 0 0,0 0 16,106 0-16,-106 0 16,89 0-1,-89 0-15,0 18 0,0-18 0,71 17 16,-71-17 0,71 18-16,-89-18 15,19 0-15,-19 0 0,71 0 16,-70 0-1,-18 0-15,0 0 0,0 0 0,0 18 16,35-18 0,-53 17-16,36 1 15,-36-18-15,-18 17 0,19-17 16,-19 0-16,1 0 16,0 0-16,-18 18 0,17-18 15,-17-18 48,0-17-48,0 18-15,18-1 0,-18-35 16,0 18 0,0-18-16,0 17 15,-18 1-15,18-18 0,0 18 16,0-18-16,0-88 15,-17-71 1,17 124-16,0 0 16,0-88-16,0-89 15,0 71 1,17-124 0,-17 195-1,0 17-15,0-123 16,0 0-1,0 105-15,0 36 0,0 0 0,0-71 16,0 88-16,0 18 16,0 1-16,-17-37 15,-1 54-15,0-36 16,1 54-16,-1-1 16,18 1-16,-35-19 15,0 36-15,17 0 16,-17 0-16,-1 18 0,-34 0 15,17-1 1,0 1-16,0-1 0,-18 1 16,-87 17-16,-36-17 15,70 0-15,1-18 16,-124 0 0,123 0-16,1 0 0,-18 0 0,17-18 15,1 18-15,-89-18 16,106 18-16,0 0 15,18 0-15,18 0 0,-54 0 16</inkml:trace>
  <inkml:trace contextRef="#ctx0" brushRef="#br1" timeOffset="387537.2362">2275 2434 0,'0'-17'0,"18"17"15,-18 17-15,0 36 16,-18-18 0,18 18-16,0 0 0,0 0 15,0 18-15,0-1 0,0 18 16,0 1-16,18 34 0,-18 124 15,18-106-15,-18 0 16,0 0-16,17 177 16,-17-159-16,18 140 15,0-157-15,-1 105 16,-17-159-16,18 18 16,17 35-16,-17-71 15,-1 1-15,1-18 0,0 35 16,-18-53-1,17 0-15,-17 1 0,18-19 16,-18 19-16,0-19 0,18 19 16,-18-19-16,17 1 15,-17-1 1,0-34 31,18-1-32,-18 1 1,18 17 0,-1-18-16,1 18 0,17 0 15,-17 0 1,17 0-16,18 18 16,-18-1-16,18-17 0,71 18 15,-54-18 1,18 17-16,1-17 0,16 0 15,1-17-15,0 17 0,123-18 16,-123 18-16,18-17 16,123 17-16,0 17 15,-124-17 1,1 0-16,-1 18 0,-17-18 0,123 0 16,-141 0-1,1 0-15,-1 0 0,0 0 16,-18 17-16,54 1 15,-71 0-15,35-1 16,-35-17-16,-35 18 16,17 0-16,-17-18 0,-1 0 0,18 0 15,-17 0 1,0-18 0,-18-17-1,0-1-15,0 19 16,0-18-16,0-18 0,17 17 0,-17-17 15,0-52 1,0 34-16,0-17 0,0 0 16,-17-89-1,17 89-15,0-18 0,0 0 0,-18-141 16,18 106 0,-18 0-16,18 0 0,-17 0 15,-1 0-15,1-124 16,17 160-16,-18-1 0,18 17 15,0 1-15,0 18 0,0-71 16,18 88-16,-18 0 16,0 18-16,0-1 15,0 1-15,0 17 0,0 1 16,0-1-16,0 0 0,0 1 16,0-1-16,-18 18 15,0 0 1,1 0-16,-1 18 15,0-1-15</inkml:trace>
  <inkml:trace contextRef="#ctx0" brushRef="#br1" timeOffset="389045.4121">4392 2575 0,'0'-17'15,"0"34"-15,0-52 0,0 17 16,0 1 0,-18-1-16,18 0 15,-17 1-15,-1-1 0,1 1 16,-1 17-16,-17-18 0,-1 0 16,-69 1-1,52 17-15,-18-18 0,-105 0 16,-54 18-1,-193-17 1,282 17-16,-159 35 16,159 0-16,17 1 0,1 16 15,-18-16-15,35 17 16,0-18-16,0 0 0,18 0 16,0-17-16,-53 17 15,70-17-15,18-18 0,18 0 16,0 0-16,0 0 0,-1-18 15,19 18-15,17-17 16,17 17 0,36 0-1,-35 17-15,-1 1 16,1 0-16,-18-1 16,18 19-16,-18-1 0,0 0 0,0 71 15,0-35 1,0-1-16,-18 18 0,18 18 15,18 18-15,-18 158 16,35 176 0,-35-316-16,0 140 15,18-141-15,-18-35 16,17 17-16,-17 71 16,0-106-16,0 1 0,0-1 15,-17 53-15,-1-71 16,18-17-16,0-17 0,0 17 15,-18-36-15,18 36 16,0-35-16,18-1 16,0-17-1,-1 18 1,1-18-16,0 0 16,17 18-16,-17-18 15,123 0 1,-88 0-16,17 0 15,18 0-15,71-18 16,-53 18-16,123-18 16,-105 1-16,158 17 15,-141 0-15,0 0 16,0 0-16,0 0 0,142 0 16,-160 0-16,-17 17 15,106-17 1,-124 0-16,-18 18 0,1-18 0,52 35 15,-87-17 1,16 0-16,-34-1 16,0 19-16,-18-19 15,-18-34 17,18-19-17,0 1-15,0-36 16,0 36-16,18-53 15,-1 35-15,19-53 16,-1 36-16,-17 17 0,-1-18 16,19 18-16,-19-17 15,1 17-15,-1-18 0,1 1 16,0-1-16,-1-88 16,-17 89-16,0-18 0,18-1 15,-18-87 1,0 88-16,0-36 0,0 19 15,-18-19-15,1 1 0,-1-19 0,-17-157 16,17 157 0,18 19-16,-17-106 15,-1 158-15,0 18 0,-52-70 16,-1 87 0,18 19-16,-17 17 15,17 0 1,0 0-16,0 0 0,0 0 15,0 17-15,0 1 0</inkml:trace>
  <inkml:trace contextRef="#ctx0" brushRef="#br1" timeOffset="406662.1756">2646 3863 0</inkml:trace>
  <inkml:trace contextRef="#ctx0" brushRef="#br1" timeOffset="407391.6908">2646 3863 0,'-53'35'16,"71"-52"-16,17-1 0,-88 71 0,53-36 31,0 1-15,-18 0-1,1-18-15,-19 35 16,19-17-16,-1-1 16,0 1-16,1 17 15,34-35 1,54-35 0,-36 17-16,18-17 0,-18 0 15,71-36 1,-70 36-16,-1 17 0,0 1 15,-17 17-15,-1 0 0,-17 17 16,-35 54 0,0-1-16,0 19 0,-18-1 15,0 18-15,-53 88 0,53-89 16,-18 37 0,54-107-16,-1 0 0,36-17 15,-1-36-15,19 1 16,17-19-16,70-105 15,-35 35-15,-17 18 16,17-18-16,71-70 16,-89 88-16,1 17 0,-18 36 15,0-18 1,-36 53-16,-34 35 0,-19 18 0,-16 18 16,-19 17-16,0 18 0,-105 141 15,88-124-15,17 1 16,-52 34-1,88-122-15,17-19 0,36-17 16,17-17-16,35-36 0,107-88 16,-89 52-16,124-87 15,-107 88 1,1 0-16,-17 17 0,-1 1 16,-18 34-16,-34 36 0,-19 0 15,-17 106-15,-17-35 16,-19 17-16,-17 0 0,18 0 15,-71 71 1,71-106-16,17 0 0,1-18 0,17-17 16,0-1-16,35-17 15,-17 0-15,17 0 16,18-53 0,-18 18-16,0 18 0,1-19 15,-19 1-15,1 17 0,0 1 16</inkml:trace>
  <inkml:trace contextRef="#ctx0" brushRef="#br1" timeOffset="409177.5145">24694 4410 0,'-17'0'15,"17"-18"48,17 18-16,-17-18-32,18 18-15,-18-17 0,18 17 16,-1-18-16,19-17 16,17-18-16,-18 18 15,0-1-15,71-34 16,-53 17-16,17 0 16,-17 18-16,71-71 15,-71 71-15,0-1 0,0 1 16,-1 0-16,-34 0 0,17 17 15,-17 0-15,-18 1 0,0-1 16</inkml:trace>
  <inkml:trace contextRef="#ctx0" brushRef="#br1" timeOffset="409717.2195">24571 5362 0,'35'-35'31,"-17"17"-31,0 1 0,17-19 16,35-17-16,-17 1 16,0 16-16,0-17 0,18 0 15,17 1-15,0-19 0,106-70 16,-88 53-16,0 17 16,123-105-1,-105 88-15,-19 17 0,19-17 16,-18 17-16,88-88 15,-124 107-15,-17-1 16,-18 17-16,-17 1 0,-18 17 16,0 1-16,-18-1 0,-17 18 15,-18 35-15</inkml:trace>
  <inkml:trace contextRef="#ctx0" brushRef="#br1" timeOffset="410245.138">24977 6279 0,'17'-35'15,"-34"70"-15,52-87 0,-17 34 0,17 0 16,0 1-16,0-19 16,1 1-16,17-18 0,88-70 15,-71 52-15,36-17 16,-18 0-16,18-18 0,18 0 15,-1 0-15,-17-17 0,123-89 16,-123 124 0,70-53-16,-123 88 15,36-35 1,-72 70-16,-34 18 16</inkml:trace>
  <inkml:trace contextRef="#ctx0" brushRef="#br1" timeOffset="410688.6716">26088 6244 0,'0'-17'15,"35"-19"-15,-17 19 0,70-54 32,-17 18-32,-1 0 0,89-88 15,0 18-15,-71 70 16,-35 0-16,0 18 15,-18 17-15,0-17 0,1-1 16,-36 19-16,17-1 16</inkml:trace>
  <inkml:trace contextRef="#ctx0" brushRef="#br1" timeOffset="410954.9834">26952 6279 0,'53'-17'16,"-106"34"-16,141-52 0,-52 18 15,70-72 1,-71 54-16,18-35 16,-36 34-1,1 1-15</inkml:trace>
  <inkml:trace contextRef="#ctx0" brushRef="#br1" timeOffset="411428.4751">26829 4639 0,'0'-18'16,"0"1"-16,17-1 0,1 0 15,0 1-15,35-36 16,0 18-16,35-18 15,-53 17-15,0 19 16,-17-18-16</inkml:trace>
  <inkml:trace contextRef="#ctx0" brushRef="#br1" timeOffset="412016.1406">27287 3651 0,'-17'18'15,"-1"17"1,0-17-16,1-1 0,-18 19 16,-36 34-1,-17 36-15,35-53 16,-18 18-16,1-1 0,-71 89 16,52-71-1,1-17-15,0-1 0,-18 18 0,18-17 16,-18 0-16,-88 52 15,88-52-15,18-1 16,-88 71 0,88-70-16,17-1 0,18 1 15,-17-1-15,-36 72 16,70-72-16,-52 18 16,53-52-16,17-1 0,-17 0 15,17-17-15,1-1 16</inkml:trace>
  <inkml:trace contextRef="#ctx0" brushRef="#br0" timeOffset="447253.1236">12629 18609 0,'-17'0'16,"-1"0"-16,1 18 16,-1-18-1,0 0-15,36 0 47,35 0-31,0 0-16,70 0 15,-52 0-15,17 0 0,-17 0 16,-1 0-16,1 0 0,-1 0 16,54 0-1,-89-18-15</inkml:trace>
  <inkml:trace contextRef="#ctx0" brushRef="#br0" timeOffset="453198.6616">9825 1429 0,'0'70'15,"0"1"-15,0-1 0,0 89 16,0-71-16,0 53 15,0-88-15,18-17 16,-1-1-16,-17-17 16,18-18-16,-1 0 0</inkml:trace>
  <inkml:trace contextRef="#ctx0" brushRef="#br0" timeOffset="453743.4291">9737 1270 0,'17'-18'15,"-34"36"-15,52-36 0,-17 18 16,-1 0-16,1 0 15,0 0-15,-1 18 0,18-18 16,1 0 0,-1 0-16,0 18 0,71-18 15,-53 0-15,88 17 16,-70 1-16,-1-18 16,1 18-16,17-18 0,-17 0 15,-1 0-15,54 0 16,-19-18-1,-69 18-15,17-18 0,0 1 16,-18 17 0,-18-18-16,1 18 0,0-18 15,-1 1-15,-17-1 32,18 18-17,-18 35 1,0 1-16,0-19 15,18 36-15,-18-18 0,0 107 16,0-72 0,0 195-1,17-195-15,-17 1 0,18-18 16,0 35-16,-1-35 16</inkml:trace>
  <inkml:trace contextRef="#ctx0" brushRef="#br0" timeOffset="454205.3712">11165 1147 0,'18'0'0,"70"-18"16,-35 0-16,0 1 0,71-1 16,-36 0-1,-18 18-15,1 0 0,-18 0 16,17 0-16,1 36 16,-36-19-16,0 1 15,-17 17-15,0-17 0,-1 70 16,1-53-16,-18 18 15,0 18-15,0-1 0,0 19 16,0-1-16,0 88 16,18-88-16,-18-17 0,35 52 15,-17-34 1,-1-54-16,-17 0 16,0-17-16,0-1 0,0 1 15,-17-18-15,-19 18 0,19-18 16,-36 0-16,-71 0 15,54 0-15,-89 0 16,88 0-16,1 0 16,-1 0-16,36 0 0,0 17 15</inkml:trace>
  <inkml:trace contextRef="#ctx0" brushRef="#br0" timeOffset="456735.0495">12188 2381 0,'0'0'0,"0"-17"16,-17 17-1,17 17 1,0 19 0,0-1-16,0 0 15,0 0-15,0 18 0,0 0 16,0 71-1,0-1-15,0-52 16,0 17-16,17 0 0,-17 0 16,0 89-16,18-89 15,-18 0-15,18 106 16,-18-88-16,0 0 0,17 0 16,-17-1-16,18 107 15,-18-88-15,0 87 16,0-105-16,0 18 15,0-19-15,0 1 16,0 18-16,0-1 0,0 1 0,0 123 16,0-124-16,-18 1 15,18 122 1,0-122-16,-17 141 16,17-142-16,-18 0 0,18 1 15,-18-1-15,1 142 16,17-142-16,-18 1 0,18 17 15,-17-17-15,-19 122 16,19-122-16,-1-1 16,0 1-16,1 17 0,-19 106 15,19-124-15,-1 124 16,1-123 0,17-1-16,-18 1 0,0 105 15,1-88-15,-1 106 16,18-141-16,-18 17 15,1 124-15,-1-123 16,0 105 0,1-123-16,17 17 0,-18-17 0,1 106 15,17-106 1,0 0-16,-18-18 0,18 18 16,0-18-16,0 0 0,0 88 15,0-105-15,0 17 16,18-17-16,-1 87 15,-17-87-15,18 0 16,-18-18-16,17 88 16,1-88-16,-18-1 0,35 37 15,-35-54-15,18 18 16,0-36-16,-18 19 0,17-19 16,-17 36-1,18-53-15,-18 18 16,18-18-16,-36 0 15,0 0 1,1-18 0,17 1-16,-36-1 31,19 18-31,-19-18 0,1 1 16,0 17-16,0 0 15,-1 0-15,1 0 0,-71 0 16,53 0-16,0 0 15,-17 0-15,-1 0 0,1 17 16,-89 1-16,71-18 16,0 18-16,-18-18 15,18 17-15,-18-17 0,0 18 16,0 0-16,0-18 0,-17 17 0,-124 1 16,123 0-1,-123-1-15,106 1 16,18-1-16,-18 1 0,17-18 15,-17 18-15,-141 17 16,141-35-16,0 18 0,0-1 16,-18-17-16,18 18 15,0 0-15,-159-1 16,159 1-16,-1-18 0,-16 17 16,-142-17-16,141 18 15,0-18-15,18 0 0,-17 0 16,-160 18-1,159-18-15,-17 0 0,17 17 16,-317-17 0,317 18-16,-176-18 15,176 0-15,0 0 0,-158 0 16,141 0 0,17 0-16,0 0 0,0 0 15,-17 0-15,35 0 0,-159 18 16,159-18-16,0 0 15,-124 0 1,124-18-16,18 18 0,17 0 16,-106 0-16,124 0 15,17 0-15,1 0 0,17 0 16,0 0-16,-35-18 16,70 18-16,0-17 0,1 17 15,-1-18-15,18 0 16,0 1-16,18-1 15,-18 1 1,17 17-16,-34 0 31,-1 0-15,1 0 0,-1 0-16,0-18 15,1 0 1,17 1-16,-18-19 15,18 1-15,-18 17 0,18-17 16,-17-53 0,-1 35-16,0 0 0,1 0 15,-1 0-15,-35-70 16,36 52-16,-1 1 0,-17-1 16,-1-88-1,19 71-15,-1 0 0,1 0 16,-1-18-16,-17 18 0,17-18 15,-17-123-15,-1 123 16,1-123 0,17 105-16,1 1 0,-1-1 0,1-140 15,-1 122-15,0-140 16,18 141 0,-17 0-16,17 0 0,0-18 15,0-141-15,0 159 16,-18 0-16,18-18 0,0-123 15,0 123-15,0 18 16,0-18-16,0 18 16,0 0-16,0-18 0,0-123 15,0 141-15,0-18 16,0-123-16,0 141 16,0 18-16,0-19 0,0 19 15,0 0-15,0-142 16,0 141-16,0 1 15,18 0-15,-1-1 0,1-123 16,-18 124-16,18-1 16,-1-105-16,1 0 15,17-1 1,-35 107-16,18-1 16,-18 18-16,17-17 0,-17 17 15,18-106 1,-18 124-16,0 0 0,18-212 15,-1 212 1,-17 0-16,0-89 16,0 89-16,0 0 0,0 0 15,0 17-15,0-87 16,0 87-16,18 0 0,-18 1 16,18-1-16,35-34 15,-36 52-15,1 17 16,-1 1-16,1 0 0,0 17 15,-1-35-15,-17 36 16,18-1 0,0 18-16,-1 0 31,-17 18-15</inkml:trace>
  <inkml:trace contextRef="#ctx0" brushRef="#br0" timeOffset="457280.267">512 1958 0,'-18'0'16,"18"-18"-16,18 18 31,17-17-15,-18 17-16,19 0 15,-1-18-15,18 18 16,0 0-16,-18 0 15,0 18-15,18-18 0,36 17 16,-37 1-16,1-18 16,0 18-16,0-18 15,0 17-15,0-17 0,70 18 16,-52-18-16,17 0 16,89 17-16,-72-17 15,1 0-15,18 0 0,-1-17 16,142-1-1,-124 1-15,0-1 0,18 0 0,0 1 16,158-36 0,-141 35-16,1 0 0,-1 1 15,1-18-15,-1 17 0,230-35 16,-212 18-16,0-1 16,17 1-16,195-18 15,-212 36-15,18-1 16,-18 18-16,194-35 15,-194 35-15,0-18 16,-18 18-16,18-18 0,0 18 16,0-17-16,0-1 0,-17 18 0,176-18 15,-195 1 1,142 17-16,-141 0 16,-36 0-16,1 0 0,-1 0 15,89 0-15,-124 0 16,-17 0-16,-1 0 0</inkml:trace>
  <inkml:trace contextRef="#ctx0" brushRef="#br0" timeOffset="458337.1833">11324 3722 0,'88'0'16,"-17"0"-1,-1 0-15,1-18 0,105 1 16,-105-1-16,17 18 16,36-18-16,-89 18 15,0 18-15</inkml:trace>
  <inkml:trace contextRef="#ctx0" brushRef="#br0" timeOffset="458627.71">11465 4957 0,'18'0'0,"52"0"15,-17 0-15,18-18 16,0 18-16,17-18 0,-18 1 16,1 17-16,-18 0 0,0 0 15</inkml:trace>
  <inkml:trace contextRef="#ctx0" brushRef="#br0" timeOffset="459114.8019">11324 6368 0,'88'0'16,"-176"0"-16,247 0 0,-89 0 0,54-18 15,-71 18-15,35 0 16,-35 0 0,-18 0-16</inkml:trace>
  <inkml:trace contextRef="#ctx0" brushRef="#br0" timeOffset="459486.3911">11377 7779 0,'18'0'16,"-36"0"-16,53 0 0,1 0 0,-1 0 0,18 0 16,88-18-1,-70 18-15,70-18 16,-88 18-16,-18 0 16</inkml:trace>
  <inkml:trace contextRef="#ctx0" brushRef="#br0" timeOffset="459896.2475">11148 8978 0,'35'18'15,"-70"-36"-15,105 53 0,-17-17 0,53 0 16,-35-18 0,105-18-16,-105 18 15,-1-18-15,-17 18 0,-18 0 16</inkml:trace>
  <inkml:trace contextRef="#ctx0" brushRef="#br0" timeOffset="460647.6591">10936 10231 0,'53'-18'15,"-18"18"-15,1 0 16,87-18-16,-52 18 16,17 0-16,-18 0 0,54 0 15,-71 0 1,-18 18-16</inkml:trace>
  <inkml:trace contextRef="#ctx0" brushRef="#br0" timeOffset="460870.3113">11007 11236 0,'0'0'0,"35"18"0,0-1 0,18-17 16,106 0-1,-89 0-15,19 0 0,16 0 16,-34-17-16,17 17 0,-35 0 16,0 0-16</inkml:trace>
  <inkml:trace contextRef="#ctx0" brushRef="#br0" timeOffset="461173.6193">11148 12400 0,'0'0'0,"17"0"0,36 18 16,36-18-1,-37 0-15,1 0 16,0 0-16,0 0 0,-18 0 15,1 0-15,-1 0 0,-17 0 16</inkml:trace>
  <inkml:trace contextRef="#ctx0" brushRef="#br0" timeOffset="461424.1816">11201 12753 0,'17'88'0,"-34"-176"0,34 247 16,1-106-16,0 70 15,-18-52-15,17-18 16,19-1-16,-19-16 0,18 34 15,-35-52-15,0 17 16</inkml:trace>
  <inkml:trace contextRef="#ctx0" brushRef="#br0" timeOffset="461612.8336">10336 12929 0,'0'0'0,"0"89"0,0-1 0,36 123 15,-36-122-15,53 69 16,-36-87-16,19-1 16</inkml:trace>
  <inkml:trace contextRef="#ctx0" brushRef="#br0" timeOffset="466962.6151">12188 11324 0,'-17'-17'0,"17"-1"16,35 0-1,0 1-15,1-1 16,52-17 0,-35 35-16,0 0 0,35 0 15,-53 17-15,0 1 16,1 0-16,17 35 15,-36-1 1,1-16-16,-18-1 0,0 0 16,0-17-16,-18 17 0,-17 36 15,17-36-15,1 18 16,-19 18 0,19-1-16,34 1 15,-17-36-15,18 0 0,17-17 16,-17 17-16,17 0 15,1-17-15,-19 0 16,1-1-16,-1-17 16,-34 0 15,-18 18-15,17 0-16,0 17 0,-17 18 15,17-36-15,1 72 16,-1-54-1,18 18-15,0 0 0,0 17 0,18-17 16,-1 106 0,1-71-16,0-17 0,35 52 15,-36-52-15,18-18 16,-17 0-16,0-1 16,-18-16-16,0 17 0,0-18 0,-18 18 15,0-18-15,-52 36 16,35-36-16,-1-17 15,-69 17 1,16-35-16,54 0 0,0 0 16,17 0-16,1-18 15,-1 18-15</inkml:trace>
  <inkml:trace contextRef="#ctx0" brushRef="#br0" timeOffset="467879.4974">13282 12065 0,'18'18'0,"-18"35"15,53 52 1,-36-34-16,1 0 0,17 17 16,0 70-1,-17-87-15,0-18 0,-18 0 16,0-18-16,17 18 15,-17-35-15,-17-18 0,-1-18 16,-17-53 0,17 19-16,1-1 0,17-71 15,0 36 1,-18 17-16,18-17 0,18 0 16,-18 17-16,52-52 15,-34 88-15,17-1 0,18 19 16,-35 17-1,0 0-15,-18 17 0,17 19 16,-17-1-16,0 0 0,-17 18 16,-19 18-16,19-36 15,-36 0-15,35-17 16,0 0-16,1-1 16</inkml:trace>
  <inkml:trace contextRef="#ctx0" brushRef="#br0" timeOffset="468153.1199">13882 12118 0,'17'0'16,"19"-18"0,-1 18-16,18 0 15,-35 0-15,-1-17 16,1 17-16</inkml:trace>
  <inkml:trace contextRef="#ctx0" brushRef="#br0" timeOffset="468274.8404">13917 12383 0,'53'0'16,"-106"0"-16,124 0 0,-54-18 15,36 0-15,-35 1 16,-1-1-16</inkml:trace>
  <inkml:trace contextRef="#ctx0" brushRef="#br0" timeOffset="468630.9473">14182 11800 0,'70'18'15,"-140"-36"-15,176 36 0,-71 0 0,35 35 16,-52-18 0,17 0-16,-35 18 0,18 0 15,-18 0-15,-18 70 16,18-70-16,-35 0 15,17 0-15,1 0 0,-1-18 16,0 18-16,18-35 16,18 0-16,0-18 15,-1 17-15,54-17 16,-36 0-16,0 0 0,1 0 16,-1 18-1,-17-18-15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0-08T21:59:37.836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1270 2258 0,'0'-18'16,"18"18"15,-18-17-31,17 17 16,19 0-1,-19 0-15,71 0 16,-17 0 0,88 0-16,-53 0 15,123 0-15,-88 17 16,141-17-16,-123 18 16,-18-18-16,18 0 0,0 0 15,-1 0-15,1 0 16,-18-18-16,0 1 0,71-1 15,-142 0-15,-17 1 16,-17 17-16,-1 0 16,-53-18-1,-17 18-15</inkml:trace>
  <inkml:trace contextRef="#ctx0" brushRef="#br0" timeOffset="920.6111">8467 2187 0,'0'18'15,"17"-18"1,1 18-16,0-18 0,35 17 16,-1 1-1,19-18-15,0 17 0,17-17 16,159 0-16,-106 0 16,18 0-16,17 0 0,18 0 15,0 18-15,212 0 16,-195-1-16,1 1 0,-18 0 15,194 17 1,-212-17-16,-17-1 0,-18-17 16,-17 18-16,-18-18 0,35 17 15,-106 1-15,0-18 16,-70 0 0</inkml:trace>
  <inkml:trace contextRef="#ctx0" brushRef="#br0" timeOffset="6807.1252">4710 4092 0,'-18'-17'16,"0"-19"-1,18 1 1,-17 17-16,17-52 16,-18 35-16,18-1 0,-18 19 15,18-19-15,-17 1 16,17 0-16,-18-18 16,18 18-16,0 17 15,0-17-15,0 17 0,18-17 16,-1 17-16,19 1 0,-1 17 15,36-18-15,-19 18 16,19 0-16,52-18 16,19 1-1,-72-1-15,-17 0 0,35 1 16,-35-1 0,-53 0-16,18 18 15,-53-17-15</inkml:trace>
  <inkml:trace contextRef="#ctx0" brushRef="#br0" timeOffset="7007.2559">5274 3140 0,'71'-18'16,"-142"36"-16,177-54 0,-71 36 15,0-17-15,1 17 0,34 0 16,-52 17-16,0 54 15,-36-36-15,-17 71 16,17-71-16,-17 36 16,35-53-1,17-1-15</inkml:trace>
  <inkml:trace contextRef="#ctx0" brushRef="#br0" timeOffset="7513.1717">6068 3263 0,'0'35'16,"0"-70"-16,0 106 0,0-36 0,-18 0 16,18-17-1,0-36 1,0-52 0,0 34-16,0-16 15,18 16-15,-1-17 0,1 18 16,17-18-16,1 53 15,-19-17-15,1 17 0,0 17 16,-1 1-16,1 35 16,-18-36-16,17 19 15,1-1-15,-18 0 0,0 0 16</inkml:trace>
  <inkml:trace contextRef="#ctx0" brushRef="#br0" timeOffset="7769.1959">6544 3246 0,'18'35'16,"-1"-35"0,1 17-16,0-17 0,-1 0 15,1 0-15,0 0 0,17-35 16,-18 18-16,-17-1 15,0-17 1,-52-1-16,34 19 0,-17 17 16,-1-18-1,1 18-15</inkml:trace>
  <inkml:trace contextRef="#ctx0" brushRef="#br0" timeOffset="8370.1209">7796 3210 0,'36'106'15,"-72"-212"-15,89 265 0,-35-106 16,35 35 0,-35-35-16,34-18 15,-52-17-15,18-18 16,-36-35-16,1-1 15,-1-16-15,-35-54 16,18 35-16,17 18 16,1-17-16,17-1 0,0-52 15,17 87-15,19 19 16,-1-1-16,0 0 0,53 36 16,-52 0-1,-19-1-15,1 1 0,0 17 16,-18 1-16,0-1 0,-36 18 15,19-18-15,-1-17 16,0 17-16,1-35 16</inkml:trace>
  <inkml:trace contextRef="#ctx0" brushRef="#br0" timeOffset="8987.7595">8361 2999 0,'0'0'0,"-18"35"0,-17 18 16,35-18-16,-18 18 16,18-35-1,18-1-15,0 1 0,52-18 16,-52-18-16,17 1 16,0-19-16,-17 19 0,0-19 15,-18-16 1,0 16-16,-18 1 15,0 17-15,1 18 0,-1 0 16,0 18 0,1 0-16,17-1 0,-18 19 0,36 16 15,-18-34 1,35 0-16,-17-1 0,-1 1 16,19-18-16,17 0 15,-18 0-15,18 0 16,-36-18-16,1 1 0,0-1 15,-1 0 1,-17 1-16,0 34 16,0 19-1,-17-19-15,17 19 16,0-19-16,17 1 0,-17 0 16,18-1-16,17-17 15,0-17-15,-17-1 0,35-70 16,-18-18-1,-35 53 1,0-18-16,0 19 0,-35-72 16,0 71-16,-1 18 15,19 17-15,-1 18 16,18 18-16,-17 52 16,17-34-16,17 17 0,18 52 15,-17-52-15,17 0 16,36 18-16,-36-36 15,18-17-15,-18-18 16,1 17-16,17-17 0,0-35 16</inkml:trace>
  <inkml:trace contextRef="#ctx0" brushRef="#br0" timeOffset="9450.2693">9172 2981 0,'-17'35'16,"34"-70"-16,-52 106 0,35-54 0,35 36 16,-17-35-16,17-18 15,0 17-15,1-17 0,34-35 16,-34 17-16,-1-52 16,-35 35-16,0-1 15,0-17-15,-18 18 0,-35-71 16,18 53-16,-53-35 15,35 53-15,-35 17 32,52 18-32,19 0 0,-1 18 0,18 52 15,0-34-15,35 17 16,1-18-16,17 0 0,0 18 16,52 18-1,-52-54-15,53 36 16,-71-17-16,36-1 15,-71-53 1,-18-17 0,18 17-16,-17 18 15,34 0 17,19 18-32,-19 0 15,1-18-15,17 17 0,-17-17 16,-1 0-16,1 0 15</inkml:trace>
  <inkml:trace contextRef="#ctx0" brushRef="#br0" timeOffset="9515.781">9701 2946 0,'-35'-71'15,"70"142"-15,-70-177 0,17 71 16</inkml:trace>
  <inkml:trace contextRef="#ctx0" brushRef="#br0" timeOffset="9576.524">9648 2769 0,'0'36'31,"18"-19"-31,-18 1 0,18 0 15</inkml:trace>
  <inkml:trace contextRef="#ctx0" brushRef="#br0" timeOffset="10155.0067">9825 3104 0,'0'0'16,"18"0"-1,-1-35 1,-17 18-16,0-1 0,0-17 16,0 17-16,18 36 31,-1 35-15,-17-36-16,18 1 15,17 35-15,1-36 16,-19-17-16,1 18 0,35-36 15,0-35 1,-36 18-16,-17 0 16,18 17-1,-18-17-15,0 17 0,-18-35 16,18 36-16,0 34 16,18 19-1,0-1-15,35 36 16,-36-36-16,18 0 15,18 53 1,-17-52-16,-19-1 0,36 35 16,-17-34-16,-19-1 15,-17 0-15,0 1 0,-35 34 16,0-35-16,-1 1 16,-17-19-16,0 19 15,-52-19-15,52-17 16,0-17-16,35-1 15,53-70-15,1 17 16,105-70 0,-53 53-16,18 17 0,-18-17 15,106-53-15,-106 88 16,-17 18-16,-18 0 16,-36 17-16</inkml:trace>
  <inkml:trace contextRef="#ctx0" brushRef="#br0" timeOffset="11873.3482">8361 4868 0,'17'18'15,"-17"70"-15,0-17 16,0-1-16,0 1 0,-17 70 16,17-88-16,0-18 15,-18 36 1,18-107-1,0-52 1,18 18-16,17-54 16,-17 54-16,35-36 15,-18 71 1,0-1-16,1 19 16,-1-1-16,0 36 0,0-1 15,-17 19-15,0-1 0,-1 18 16,-17 0-16,0 52 0,0-52 15,0 0-15,0 0 16,18-17-16,-18-1 0,35 18 16,-17-36-16,-1-17 15</inkml:trace>
  <inkml:trace contextRef="#ctx0" brushRef="#br0" timeOffset="12307.6482">9208 5027 0,'0'35'15,"17"-17"-15,1 0 0,52 35 16,-17-36-16,35 36 16,-35-18-1,-17-17-15,17 17 16,-18-17-16,18 17 0,0 1 16,-18-19-16,0 1 15,-35-36-15</inkml:trace>
  <inkml:trace contextRef="#ctx0" brushRef="#br0" timeOffset="12498.1208">9648 4992 0,'-17'17'0,"-1"1"0,-17 17 15,17 1-15,-17-1 16,-18 53-16,18-35 15,0 18-15,35-18 16,0-18-16,17-18 0,1 1 16,-1-18-1</inkml:trace>
  <inkml:trace contextRef="#ctx0" brushRef="#br0" timeOffset="12845.7439">10089 5098 0,'-17'105'16,"34"-210"-16,-52 316 0,18-158 0,-1 35 16,18-52-16,0-1 15,18-35 1,-18-18-1,17 1-15,1-36 0,-18 0 16,35-71 0,0 54-16,-17-1 0,70-52 15,-53 88-15,54-1 16,-54 36-16,-17 0 16,17 36-16,-17 69 15,-1-34-15,1 52 16,-1-52-16,-17 52 15,0-17 1,0-53-16</inkml:trace>
  <inkml:trace contextRef="#ctx0" brushRef="#br0" timeOffset="14438.5194">13370 4939 0,'-35'0'16,"70"0"-16,-70 18 0,53-18 16,-1 0-16,19 0 0,16 0 15,19 0-15,0 0 0,105 0 16,-88-18 0,89 0-16,-89 1 15,-35 17-15,17-18 0,-34 18 16</inkml:trace>
  <inkml:trace contextRef="#ctx0" brushRef="#br0" timeOffset="14637.7093">14235 4692 0,'-53'35'15,"17"1"-15,-52 52 16,35-35-16,0 0 15,0-1-15,1 1 0,-1 0 16,0 18 0,35-54-16,0 19 0,18-19 15,18-17 1</inkml:trace>
  <inkml:trace contextRef="#ctx0" brushRef="#br0" timeOffset="14871.056">13688 4463 0,'17'17'16,"1"1"-16,35 70 15,-18-35-15,71 106 16,-53-89-16,0 1 0,70 70 15,-70-88-15,0 17 16,0-17-16,0-17 0,0 52 16,-53-70-16</inkml:trace>
  <inkml:trace contextRef="#ctx0" brushRef="#br0" timeOffset="15755.2068">16986 4498 0,'0'-71'16,"0"36"-16,0 17 0,-17-17 15,-36-35 1,35 52-16,-17 0 0,-18 1 16,-35 34-16,35 1 15,-18 70 1,36-17-16,17-1 0,18 1 16,0 17-16,18-17 0,35 87 15,-18-105-15,53 71 16,-52-89-16,-1 0 15,0 1-15,-17-19 0,-1 18 16,-34-35 0,-54-52-1,36 34-15,0-17 0,-1-1 16,1 1-16,-18 0 0,36 17 16,-19-17-16,72 17 31,-19 18-31,36-17 15,0 17-15,71-18 16,-19 0-16,-52 1 16,-17 17-16,-1 0 15,18-18-15</inkml:trace>
  <inkml:trace contextRef="#ctx0" brushRef="#br0" timeOffset="15949.127">17321 4763 0,'53'35'15,"-106"-70"-15,142 87 0,-19 1 16,-35-17-16,54-1 16,-54 0-16,0-17 15,0-1-15,18 1 16,-35 0-1</inkml:trace>
  <inkml:trace contextRef="#ctx0" brushRef="#br0" timeOffset="16122.1668">17621 4780 0,'-70'71'16,"140"-142"-16,-176 177 0,36-35 15,52-19-15,18 19 16,0-36 0,0-17-16,18 17 0,0-17 15</inkml:trace>
  <inkml:trace contextRef="#ctx0" brushRef="#br0" timeOffset="16428.0032">18380 4374 0,'-18'-105'0,"36"210"0,-71-246 16,35 88-16,-17 36 0,-18-18 15,18 35-15,-18 0 16,18 17-16,17 1 15,0 35-15,1 0 0,17 105 16,0-69 0,35 87-16,0-88 15,36 53-15,-36-88 16,36 35-16,-36-52 16,0 17-1,-35-36-15</inkml:trace>
  <inkml:trace contextRef="#ctx0" brushRef="#br0" timeOffset="16579.6457">18045 4886 0,'70'18'0,"-140"-36"0,193 36 15,-88-18-15,18 0 0,-17 0 16,34-18-1,-52 18-15</inkml:trace>
  <inkml:trace contextRef="#ctx0" brushRef="#br0" timeOffset="17624.7008">20849 4763 0,'0'0'0,"-35"0"0,17 0 15,36 0 1,70 17 0,-17 1-16,140-1 15,-105-17-15,35 18 0,141-18 16,-140 0-16,122-18 15,-176 18-15,53-17 16,-105 17 0,17-18-16,-53 1 15</inkml:trace>
  <inkml:trace contextRef="#ctx0" brushRef="#br0" timeOffset="17873.7194">22013 4480 0,'0'0'0,"0"-17"16,18 17-16,35 17 16,-18 1-16,18 0 15,18-1-15,-1 1 0,1 17 16,88 18-16,-89-18 16,-17 1-16,0-19 0,-18 54 15,-35-18-15,-53 17 16,-17-34-1,-54 52-15,54-53 16,-36 18-16,53-35 16,18-1-16,17 1 0,0-1 15</inkml:trace>
  <inkml:trace contextRef="#ctx0" brushRef="#br0" timeOffset="18624.6924">23689 4763 0,'0'105'16,"0"-210"-16,0 316 15,0-158-15,0-18 0,0 18 16,0-35-16,0 0 15,0-36 1,0-17-16,18-1 16,-18-17-16,0 1 0,0-1 15,17 0-15,1 0 16,0 18-16,-1-18 0,1 35 0,17 0 16,-17 1-16,17 17 15,-17 35-15,-1-17 0,1 70 16,0-35-1,-18 35-15,17-35 16,1 17 0,0 1-16,17-36 15</inkml:trace>
  <inkml:trace contextRef="#ctx0" brushRef="#br0" timeOffset="18825.2146">24342 4886 0,'0'0'0,"53"18"16,-18-18-16,18 0 16,-18 0-16,18-18 0,35 18 15,-70 0-15,-1 0 16,-34 0-1</inkml:trace>
  <inkml:trace contextRef="#ctx0" brushRef="#br0" timeOffset="20226.2193">25471 4498 0,'0'0'0,"0"-18"0,17-17 15,1 0-15,-18-1 0,17-34 16,-34 52-16,17-52 15,-18 52-15,-17-17 16,17 17-16,-17 18 16,17 0-16,-17 0 0,17 18 15,-17 17-15,0 53 16,35-17-16,0 88 16,18-71-16,34 71 15,-16-89-15,-1-17 0,0 18 16,1-19-16,-19-16 15,-17-1-15,18 18 16,-36-53-16,1 0 0</inkml:trace>
  <inkml:trace contextRef="#ctx0" brushRef="#br0" timeOffset="20337.1498">25224 4921 0,'17'0'15,"-34"0"-15,52-17 0,0 17 16,106 0-1,-70 0 1</inkml:trace>
  <inkml:trace contextRef="#ctx0" brushRef="#br0" timeOffset="20532.7966">25823 4851 0,'0'0'0,"18"0"0,0 0 0,52-18 16,-35 0-16,1 18 15,17-17-15,-18 17 0,0-18 16,-17 1-16,-1 17 16</inkml:trace>
  <inkml:trace contextRef="#ctx0" brushRef="#br0" timeOffset="20713.5881">26000 4621 0,'0'71'0,"0"-142"0,0 177 16,0-70-16,17 34 15,1-35-15,35 18 16,-35-17-16,-1-19 15,1 18-15,-18-17 0</inkml:trace>
  <inkml:trace contextRef="#ctx0" brushRef="#br0" timeOffset="21010.125">26529 4339 0,'0'0'0,"0"71"16,0-18-16,0 17 0,0-17 15,18 18-15,-1-1 0,-17-17 16,18 71-16,-1-71 16,19 17-16,-36-52 15,0 17-15</inkml:trace>
  <inkml:trace contextRef="#ctx0" brushRef="#br0" timeOffset="21751.0671">27799 4763 0,'18'17'31,"-18"1"-31,52 35 16,-34-18-16,53 53 15,-36-53-15,0 1 16,36 34-16,-36-17 16,0-53-1</inkml:trace>
  <inkml:trace contextRef="#ctx0" brushRef="#br0" timeOffset="21911.4909">28081 4833 0,'-88'53'16,"176"-106"-16,-211 141 0,52 0 15,18-17 1,36-36-16,17-17 0,17 17 16,18-17-16,-17-1 0</inkml:trace>
  <inkml:trace contextRef="#ctx0" brushRef="#br0" timeOffset="22389.6094">29087 4745 0,'-36'106'16,"72"-212"-16,-72 282 0,19-123 0,-1 0 15,18 18-15,0-36 16,18 0-16,-1-35 16,1 0-16,17-53 15,-17 18 1,35-36-16,-53 36 0,17-18 16,1 18-16,17 17 15,-17-35-15,0 71 16,-18 35-1,0-18 1,-18 53-16,18-35 16,0-17-16,35 17 15,-17-36-15,-1 1 16,1-1-16</inkml:trace>
  <inkml:trace contextRef="#ctx0" brushRef="#br0" timeOffset="22522.9419">29616 4974 0,'53'18'15,"-106"-36"-15,141 36 0,-35-18 16</inkml:trace>
  <inkml:trace contextRef="#ctx0" brushRef="#br0" timeOffset="22802.7646">30215 4533 0,'0'-106'15,"0"212"-15,0-247 0,-17 88 0,-18 0 16,35 36-16,-36-1 15,19 36-15,17-1 16,-18 36-16,18 0 0,-18 18 16,18 87-1,18-69-15,0-1 0,17 53 16,0 0 0,0-88-16,-17-18 0,0 0 15,-18 1-15</inkml:trace>
  <inkml:trace contextRef="#ctx0" brushRef="#br0" timeOffset="22951.6351">30039 4974 0,'35'0'16,"-17"0"-1,0 0-15,52 0 16,-35 0-16,18-17 15</inkml:trace>
  <inkml:trace contextRef="#ctx0" brushRef="#br0" timeOffset="23313.0845">30656 4921 0,'18'-17'15,"17"17"-15,1-18 16,-1 18-16,18 0 0,0 0 16,-18-18-16,18 18 15,-35 0-15,17 0 0,-18 0 0</inkml:trace>
  <inkml:trace contextRef="#ctx0" brushRef="#br0" timeOffset="23496.3687">30956 4727 0,'0'88'0,"0"-176"0,0 212 16,18-71-16,-18 0 0,18-1 15,-1-16-15,1 17 0,-1-18 16,19 18-16,-19-36 0,1 36 16,0-53-1</inkml:trace>
  <inkml:trace contextRef="#ctx0" brushRef="#br0" timeOffset="23706.8821">31574 4533 0,'0'0'0,"17"35"0,1 71 16,0-53-16,17 53 15,-18-53-15,36 35 16,-35-35-16,0 18 15</inkml:trace>
  <inkml:trace contextRef="#ctx0" brushRef="#br0" timeOffset="25892.1936">8625 6209 0,'-35'-35'16,"-18"52"-1,-17 54 1,-1 70 0,36-53-16,0 89 0,17-89 15,36 70 1,-1-105-16,18 0 0,1 0 0,70 0 16,-53-35-16,52-1 15,-69-34 1,34-19-16,-70 1 15,0 0-15,0 0 16,-17-1-16,-19 1 0,-52-35 16,35 52-16,-53 0 15,71 18-15,-36 18 16</inkml:trace>
  <inkml:trace contextRef="#ctx0" brushRef="#br0" timeOffset="26149.2994">9172 6668 0,'0'0'0,"0"17"0,18-17 15,-18 35-15,18-17 0,17 17 0,35 18 16,19 0 0,-37-18-16,19 1 15,-36-19-15,1 19 16,-19-36-16</inkml:trace>
  <inkml:trace contextRef="#ctx0" brushRef="#br0" timeOffset="26343.895">9560 6579 0,'-53'36'16,"106"-72"-16,-123 125 0,34-54 16,1 18-1,0 0-15,17-18 0,1 18 0,-1 35 16,18-53-16,18 36 15,17-54-15,-17 1 16</inkml:trace>
  <inkml:trace contextRef="#ctx0" brushRef="#br0" timeOffset="26671.0822">10372 6262 0,'-18'0'0,"-53"53"15,36-18-15,-35 71 16,52-36-16,0 72 16,18-90-16,18 19 15,0-18-15,52 35 16,-17-53-16,35 1 15,-35-36-15,0 0 16,-18-18-16,1 0 0,-19 1 16,1-19-16,-53-34 15,-1 35-15,-52-36 16,18 53-16,-1 1 0,1 17 16,-36 35-16,53 0 15</inkml:trace>
  <inkml:trace contextRef="#ctx0" brushRef="#br0" timeOffset="30408.1544">13529 6668 0,'18'0'16,"-1"0"-1,19 0-15,52-18 16,-35 18-1,17 0-15,18 0 0,-17-18 16,17 18-16,0-17 0,1 17 16,34-36-16,-52 36 15,-1-17 1,-52 17-16</inkml:trace>
  <inkml:trace contextRef="#ctx0" brushRef="#br0" timeOffset="30653.4108">14393 6279 0,'-35'18'16,"0"17"-16,-18 54 15,0-19-15,18-17 0,-18 18 16,-35 70-16,35-71 16,0 36-16,35-71 15,0 1 1,18-19-16,18-17 16</inkml:trace>
  <inkml:trace contextRef="#ctx0" brushRef="#br0" timeOffset="30853.2862">13829 6315 0,'0'0'0,"18"35"0,17 18 15,-18 0 1,19 0-16,-1 0 0,71 88 15,-36-71-15,-17 1 0,0-18 16,0 17-16,0-17 16</inkml:trace>
  <inkml:trace contextRef="#ctx0" brushRef="#br0" timeOffset="32398.9983">16757 6174 0,'-53'-18'15,"106"36"-15,-124-36 16,54 0-16,34 1 16,54 17-1,-36 0-15,53 0 16,-35 17-1,-35 1-15,0 17 16,-18-17-16,0 17 16,0 0-16,0 1 0,0-1 15,17 0-15,1 1 0,17 34 16,0-52-16,18 35 16,-17-36-16,-19 19 15,-17-1-15,0-17 16,-35 34-1,17-34-15,-105 17 16,70-17-16,18-18 0,-36 0 16,36 0-1,35-18 1,70-35-16</inkml:trace>
  <inkml:trace contextRef="#ctx0" brushRef="#br0" timeOffset="32577.5764">17427 6562 0,'0'0'0,"36"17"0,16 36 16,-16-35 0,34 0-16,-17-1 15,-18-17-15,18 18 16,-17-18-16,-19 0 15</inkml:trace>
  <inkml:trace contextRef="#ctx0" brushRef="#br0" timeOffset="32733.5986">17709 6562 0,'-52'88'16,"104"-176"-16,-122 229 0,35-106 0,-1 53 15,36-70-15,0 35 16,18-53 0</inkml:trace>
  <inkml:trace contextRef="#ctx0" brushRef="#br0" timeOffset="33093.9226">18080 6121 0,'70'17'16,"-140"-34"-16,176 34 0,-71 19 15,-17-19-15,-1 1 16,-17 17-16,0 18 16,0-18-16,0 18 15,-17-35-15,17 0 16,0 34-16,17-34 15,-17 17-15,53 1 16,0-1-16,-18-17 16,1 17-16,-19-17 15,-34 17 1,-1-18-16,0 19 0,-17-19 16,0 1-16,-53 17 15,52-17-15,-17-18 0,-17 18 16,52-18-16,-17 0 15,35-18-15,0 0 16</inkml:trace>
  <inkml:trace contextRef="#ctx0" brushRef="#br0" timeOffset="33567.2576">21167 6597 0,'0'0'0,"17"0"16,1 0-16,88 0 16,-18 0-16,124-18 15,-89 18-15,1 0 16,158-17-16,-159-1 16,-35 18-16,71 0 15,-106 0-15,-35-18 0,-1 18 16</inkml:trace>
  <inkml:trace contextRef="#ctx0" brushRef="#br0" timeOffset="33812.8625">22313 6262 0,'18'0'16,"-36"0"-16,71 0 0,53 17 15,-53 1 1,17 0-16,89 17 15,-71-17-15,-17-1 16,-18 1-16,-18 17 0,-17 18 16,-18 0-16,-71 18 15,18-18-15,-17-18 16,-54 35-16,1-17 16,88-35-16,-18 17 15,35-17-15,0-18 16</inkml:trace>
  <inkml:trace contextRef="#ctx0" brushRef="#br0" timeOffset="34891.2355">26917 6068 0,'-53'-18'16,"106"36"-16,-124-18 0,1 35 16,52-17-16,-35 70 15,53-53-15,18 36 16,0-36-16,17-17 15,53 35 1,-35-36-16,0 1 0,106-18 16,-124 0-1,0 0-15,-17-18 0,-18 1 16</inkml:trace>
  <inkml:trace contextRef="#ctx0" brushRef="#br0" timeOffset="35042.7118">27040 6279 0,'0'124'16,"0"-248"-16,0 318 0,0-52 15,18-89-15,17 52 16,-17-69-16,17 17 16,-17-36-16</inkml:trace>
  <inkml:trace contextRef="#ctx0" brushRef="#br0" timeOffset="35408.7025">28028 6421 0,'0'0'16,"35"70"-16,1-35 0,-19 1 0,54 34 16,-36-52-16,53 35 15,-35-36 1,-17 1-16,-1 0 0,0-18 16,0 17-16</inkml:trace>
  <inkml:trace contextRef="#ctx0" brushRef="#br0" timeOffset="35574.7223">28258 6456 0,'-106'106'16,"212"-212"-16,-283 282 0,71-88 16,71-35-16,0 18 15,17-36-15,18 0 16,53 1-1</inkml:trace>
  <inkml:trace contextRef="#ctx0" brushRef="#br0" timeOffset="35976.2564">29210 6209 0,'-18'18'0,"-17"-1"16,0 18-16,0 54 16,17-54-1,36 18 1,-1-18-16,1-17 16,17-1-16,18 1 0,70-18 15,-52 0-15,0 0 0,-18-18 16,52 1-16,-69-1 15,-19 0-15,1 18 16,-36-17-16</inkml:trace>
  <inkml:trace contextRef="#ctx0" brushRef="#br0" timeOffset="36163.1383">29528 6315 0,'0'0'0,"0"35"0,-18 88 16,18-52-16,0 70 15,18-53-15,34 36 16,-52-54-16,18-17 16,0-17-16</inkml:trace>
  <inkml:trace contextRef="#ctx0" brushRef="#br0" timeOffset="49950.3702">26088 11695 0,'-18'0'15,"36"0"1,52-18-1,-17 18-15,89 0 16,-37 0-16,1 0 16,35 0-16,159 0 15,-106 0-15,-17 0 0,211 18 16,-194-18 0,-18 0-16,0 17 0,-17-17 0,-18 0 15,-17 18-15,17-18 16,-88 0-16,-18 0 15</inkml:trace>
  <inkml:trace contextRef="#ctx0" brushRef="#br0" timeOffset="61501.016">23636 5574 0,'-18'0'16,"36"0"0,17 0-1,1 0-15,34 0 16,-17 0-16,124 0 15,-107 0 1,18 0-16,89-18 16,-71 18-16,140 0 15,-122 0-15,17 0 0,18 0 16,123 0 0,177 0-1,-177 18-15,-18-18 16,-17 18-1,-141-18-15,-18 0 16,89 0-16,-142-18 16,-53 18-1</inkml:trace>
  <inkml:trace contextRef="#ctx0" brushRef="#br0" timeOffset="66345.8437">9754 13829 0,'0'18'31,"18"17"-15,-18 0-16,0 53 15,18-35 1,-18 18-16,0 70 16,0-88-16,0 35 15,0-53-15,0-17 0,0 0 16,0-36 0,17-53-1,-17-34-15,0 52 16,18-53-16,0 53 15,-1 0-15,1 0 0,35 0 16,-36 35-16,19 1 16,-1 17-16,0 35 15,-17 0 1,-18 1-16,35 69 16,-35-69-16,18 17 0,-1 35 15,-17-53-15,0 0 16,18 18-16,-18-35 0,0 53 15,18-54-15,-18 1 16</inkml:trace>
  <inkml:trace contextRef="#ctx0" brushRef="#br0" timeOffset="67451.6032">10619 14129 0,'17'0'16,"19"-18"-1,16 18-15,37-18 16,-54 18 0,18-17-16,-18 17 0,0 0 15,1-18-15,-19 18 0,1-17 16,-36 17-1</inkml:trace>
  <inkml:trace contextRef="#ctx0" brushRef="#br0" timeOffset="67653.9577">10848 13829 0,'0'53'16,"-18"0"-16,18 0 15,0 0-15,0-1 16,0 1-16,18 53 16,-18-53-16,35 18 15,-17-36-15,-1-17 16,54-1-16</inkml:trace>
  <inkml:trace contextRef="#ctx0" brushRef="#br0" timeOffset="68001.1762">11148 13758 0,'17'0'15,"1"0"-15,17 36 16,1-19-16,-1 19 16,-17-1-16,17 0 0,-18 36 15,-17-36-15,0 35 16,-17-34 0,-18 17-16,17-36 15,0 1-15,1 17 16,17-17-16,17 0 15,36-1-15,-35 1 16,17-18-16,53 0 16,-52 0-16,-19 0 15,18 0-15</inkml:trace>
  <inkml:trace contextRef="#ctx0" brushRef="#br0" timeOffset="68430.6202">11783 14288 0,'17'123'16,"-34"-246"-16,34 299 0,-17-106 15,18-17-15,-18 0 0,18 35 16,-1-52-16,-17-19 15,0 1-15,0-36 16,0-35 0,0 18-16,-17-71 15,17 36-15,-18-71 16,18 70-16,35-52 16,-17 87-16,53 1 15,-36 17-15,0 18 16,0 18-16,1 0 15,34 52 1,-52-34-16,17 17 0,-35-18 16,0-18-16,0 19 0,-18-36 15,-52 35-15,35-35 16,-54 0 0,54 0-16,-18 0 0,-35 0 15,35 18-15</inkml:trace>
  <inkml:trace contextRef="#ctx0" brushRef="#br0" timeOffset="71500.1017">25453 5309 0,'0'0'0,"-18"-17"16,1 17-16,-1 0 0,0 0 15,1 0 1,52 17 31,36 1-31,-19-18-16,107 0 15,-71 0 1,142 0-16,-107 0 15,1 0-15,140 0 16,-34 0 0,-142 0-16,-35 18 0,17-18 15</inkml:trace>
  <inkml:trace contextRef="#ctx0" brushRef="#br0" timeOffset="72572.1419">12876 14164 0,'18'0'16,"0"0"-16,52 0 15,-34 0-15,34-18 16,-35 18-16</inkml:trace>
  <inkml:trace contextRef="#ctx0" brushRef="#br0" timeOffset="72879.8014">13582 13776 0,'0'0'0,"0"-35"0,0 17 16,-18-17-16,1 17 0,-19-35 15,19 53-15,-19-17 16,19 17-16,17 17 0,-18 19 16,1-1-16,17 18 0,0 17 15,17 1-15,1-1 16,-1-17-16,19 18 0,-1-18 0,-17 0 15,17 0-15,-17-18 16,-1 35-16,1-34 16,-18-1-1,-18-17-15</inkml:trace>
  <inkml:trace contextRef="#ctx0" brushRef="#br0" timeOffset="73013.4719">13458 14199 0,'53'0'16,"-17"0"-16,52 0 16,-53-17-16,0 17 15,1 0-15,-19 0 0,1 0 16</inkml:trace>
  <inkml:trace contextRef="#ctx0" brushRef="#br0" timeOffset="73197.2444">13970 14058 0,'53'0'16,"-106"0"-16,159 0 16,-71 0-16,0 0 15,-17-17-15,0 17 16,-18-18-16</inkml:trace>
  <inkml:trace contextRef="#ctx0" brushRef="#br0" timeOffset="73356.2887">14093 13917 0,'0'71'15,"0"-142"-15,18 177 0,-18-53 0,18-18 16,-1 18-16,19 18 15,-19-36-15,19 0 16,-19-17-16,19-1 16</inkml:trace>
  <inkml:trace contextRef="#ctx0" brushRef="#br0" timeOffset="73532.7034">14552 13899 0,'35'142'15,"-70"-284"-15,88 354 0,-35-141 0,-1-1 16,1 1-16,0-18 16,-18 17-16</inkml:trace>
  <inkml:trace contextRef="#ctx0" brushRef="#br0" timeOffset="85081.2477">15822 13847 0,'18'17'16,"17"1"-16,0 17 0,36 18 16,-18-18-16,53 36 15,-71-54 1,53 36-16,-70-53 15,-1 18-15</inkml:trace>
  <inkml:trace contextRef="#ctx0" brushRef="#br0" timeOffset="85253.6434">16157 13829 0,'-53'53'16,"106"-106"-16,-123 141 0,52-35 15,-35 35 1,35-35-16,18-18 0,-17 1 16,34 17-16,-17-36 15,18-17-15</inkml:trace>
  <inkml:trace contextRef="#ctx0" brushRef="#br0" timeOffset="85598.528">16545 13899 0,'0'106'16,"0"-212"-16,0 265 0,0-106 16,18 35-16,0-52 15,-18-19-15,17 19 16,-17-54-1,0 0-15,0-17 16,0-36 0,0 36-16,18-35 15,-1 52-15,1 0 0,17 1 16,-17 17-16,17 17 16,-35 19-16,18-1 15,0 0-15,-18 18 16,17-18-16,1 36 15,-18-36-15,18-17 0,17 17 16</inkml:trace>
  <inkml:trace contextRef="#ctx0" brushRef="#br0" timeOffset="85815.1527">17145 14023 0,'53'0'15,"-106"0"-15,159 0 0,-18 0 16,-35 0-16,-18 0 16,18 0-16,-18 0 15,-17 0-15,0-18 0,-1 18 16</inkml:trace>
  <inkml:trace contextRef="#ctx0" brushRef="#br0" timeOffset="85987.7755">17410 13829 0,'17'88'15,"-34"-176"-15,34 229 0,1-106 16,0 71-1,-1-71-15,-17 18 0,35 0 16,-17-35-16,0 0 16,-1-18-16</inkml:trace>
  <inkml:trace contextRef="#ctx0" brushRef="#br0" timeOffset="86265.6341">17657 13653 0,'0'0'0,"35"17"0,71 1 15,-53-1-15,-1 1 16,19 35-16,-53-18 16,-18 1-16,17-1 15,-34 0-15,17 18 0,-18-18 0,-17 36 16,35-36-16,-18-17 15,18 35 1,0-36-16,35-17 16,-17 18-16,0-18 15,-1 0-15,1-18 0,0 18 16</inkml:trace>
  <inkml:trace contextRef="#ctx0" brushRef="#br0" timeOffset="86616.4497">18256 14146 0,'0'0'15,"18"71"-15,-18-18 0,18 0 16,-1 0-16,1 17 16,-1-34-16,1-1 15,-18-53 1,-35-52-1,35 34-15,-18-17 16,18 1-16,18-90 16,-18 89-16,17-17 0,1 17 15,17 18-15,18-1 16,-17 36-16,-1 0 0,-18 18 16,36 35-1,-35 18-15,-18-36 16,-18 0-16,1-17 0,-36 35 15,18-53 1,-36 17-16,53-17 0,1 0 16,-1-17-16</inkml:trace>
  <inkml:trace contextRef="#ctx0" brushRef="#br0" timeOffset="86949.3455">18944 13899 0,'18'0'16,"17"0"0,0 0-16,36 0 15,-36 0-15,0 0 0,1 0 16,17 0-1</inkml:trace>
  <inkml:trace contextRef="#ctx0" brushRef="#br0" timeOffset="87211.2845">19597 13494 0,'0'0'0,"0"-36"0,0-16 16,-18 16-16,-17 19 16,17 17-16,-17 53 15,17-18-15,1 18 16,17 0-16,0 88 16,17-71-16,36 54 15,-17-54-15,-1-17 16,18 35-16,-36-52 15,1-1-15,-18-17 16</inkml:trace>
  <inkml:trace contextRef="#ctx0" brushRef="#br0" timeOffset="87344.4054">19420 13970 0,'71'0'0,"-142"0"0,195 0 16,-18 18-16,-53-18 15,70 17 1</inkml:trace>
  <inkml:trace contextRef="#ctx0" brushRef="#br0" timeOffset="87537.3075">20038 13864 0,'0'0'0,"53"0"16,35 0-16,-35 0 15,0 18-15,17-18 16,-52 0-16,0 0 16</inkml:trace>
  <inkml:trace contextRef="#ctx0" brushRef="#br0" timeOffset="87704.902">20285 13776 0,'35'88'0,"-70"-176"0,88 229 16,-36-88-16,1-18 0,17 36 15,-17-36 1,17 18-16,-17-53 15</inkml:trace>
  <inkml:trace contextRef="#ctx0" brushRef="#br0" timeOffset="87896.7842">20779 13653 0,'17'70'0,"-34"-140"0,52 228 0,-17-17 16,17 0-1,-18-35 1,-17-53-16,0-17 0</inkml:trace>
  <inkml:trace contextRef="#ctx0" brushRef="#br0" timeOffset="97755.5321">9648 15593 0,'0'0'0,"0"17"15,0 54 1,18-36-16,-18 1 0,0 16 16,0 1-16,0-17 0,0 34 15,-18-35-15,18-17 16,0-36-1,0-34 1,0 16-16,18-52 16,0 53-16,-1-18 15,1 18-15,0-18 0,17 35 16,-17 0-16,17 1 0,-17 17 16,34 17-1,-34 1-15,0 53 0,-18-18 16,17-18-16,-17 18 15,18-18-15,-18 0 16,18 1-16,-18-19 0,0 18 0,0-17 16,35 0-16,-35-1 15,18-17-15</inkml:trace>
  <inkml:trace contextRef="#ctx0" brushRef="#br0" timeOffset="97960.0946">10231 15822 0,'17'-18'15,"1"1"-15,35-1 16,0 18-16,35-17 16,-35 17-16,17-18 15,-17 18 1,-35 0-16,35-18 15,-53 1-15</inkml:trace>
  <inkml:trace contextRef="#ctx0" brushRef="#br0" timeOffset="98141.038">10495 15505 0,'18'35'16,"-18"0"-16,17 53 15,1-52-15,17 52 16,-35-53-16,18 0 16,0-17-16,-1 0 15,1-1 1</inkml:trace>
  <inkml:trace contextRef="#ctx0" brushRef="#br0" timeOffset="98506.1917">10742 15399 0,'18'0'0,"-1"0"15,1 0-15,17 17 16,1 1-16,-1 0 16,-18-1-16,1 1 0,0 17 15,-1-17-15,1 17 0,-18 0 16,0 36-16,-18-36 16,-17 18-1,17-18-15,1-17 0,-1 17 16,18-17-16,0 0 15,18-1-15,35-17 16,-18 0-16,53 0 16,-70 0-16,35-17 15</inkml:trace>
  <inkml:trace contextRef="#ctx0" brushRef="#br0" timeOffset="98978.9007">11307 15893 0,'0'0'15,"17"88"-15,-17-53 16,0 18-16,18-18 0,-18 54 16,0-72-16,0 18 15,0-17-15,-18-18 16,1-18 0,-1-34-16,0-1 15,18 17-15,-17-52 16,17 18-16,17 17 0,1-53 15,17 53-15,-17 18 16,17 17-16,0 0 16,18 36-16,-17 0 15,-1 35-15,-35-18 16,0 35-16,-18-52 16,1 17-16,-1-17 15,0 0-15,-52-1 16,52-17-16,-35 0 15,36 0-15,17-17 16,0-1-16,17 0 16</inkml:trace>
  <inkml:trace contextRef="#ctx0" brushRef="#br0" timeOffset="99362.7001">11959 15769 0,'0'0'0,"18"0"15,17 0-15,-17 18 16,52-18-16,-34 0 15,16 0 1,-16 17-16,-1-17 0,-17 0 16</inkml:trace>
  <inkml:trace contextRef="#ctx0" brushRef="#br0" timeOffset="99651.9617">12735 15469 0,'0'-70'15,"0"140"-15,0-176 0,0 71 16,-17 0-16,-1 17 0,-17 1 0,17-1 16,-35 36-1,36-1-15,-19 19 0,19 69 16,17-34-16,0 70 15,0-70-15,17-1 16,1 36-16,17-53 16,0 35-16,1-70 15,-19 17-15,1-17 16</inkml:trace>
  <inkml:trace contextRef="#ctx0" brushRef="#br0" timeOffset="99791.9234">12541 15840 0,'71'-18'15,"-36"0"-15,-17 18 0,17 0 16,36-17-16,-36 17 16,-18 0-16,1 0 15</inkml:trace>
  <inkml:trace contextRef="#ctx0" brushRef="#br0" timeOffset="100010.0683">13070 15752 0,'36'0'0,"-72"0"0,89 0 16,-17 0-16,-1 0 15,0 0-15,-17 0 0,17 0 0,0 0 16,-17 0 0,-18-18-1</inkml:trace>
  <inkml:trace contextRef="#ctx0" brushRef="#br0" timeOffset="100174.5699">13247 15558 0,'0'70'16,"0"-35"-16,0 36 15,17-18-15,1 17 16,0-52-16,-1 35 31,1-35-31,0-18 0</inkml:trace>
  <inkml:trace contextRef="#ctx0" brushRef="#br0" timeOffset="100401.356">13653 15328 0,'0'0'15,"0"71"-15,0-18 16,17 53 0,-17-54-16,18 54 0,-18-70 15,17 16-15,-17-16 0,0-1 16,0 0 0</inkml:trace>
  <inkml:trace contextRef="#ctx0" brushRef="#br0" timeOffset="100918.1227">14482 15558 0,'0'0'0,"17"0"16,18-18 0,18 18-16,-17 0 15,17 0-15,-18-18 16,35 18-16,-34 0 16,-19 0-16,1 18 15</inkml:trace>
  <inkml:trace contextRef="#ctx0" brushRef="#br0" timeOffset="101064.2671">14605 15769 0,'71'0'0,"-142"0"0,177 0 16,-53-17-16,17-1 15,-34 18-15,-1-18 0,-17 18 16</inkml:trace>
  <inkml:trace contextRef="#ctx0" brushRef="#br0" timeOffset="101565.1596">15311 15540 0,'17'0'16,"-34"0"-16,52 18 0,-35 34 15,17-34-15,-17 53 16,0-36-1,0 0-15,0 18 16,0-18 0,0-17-16,-17-18 15,17-18 1,0 1-16,0-36 16,0 18-16,0-36 15,17 36-15,1-1 0,17-16 16,-17 34-16,35-17 15,-35 35-15,35 0 16,-36 0 0,1 17-16,-1 1 0,19 35 15,-19-36-15,1 54 16,0-36-16,-1 36 16,1-36-16,-18 0 15,0 1-15,0-19 16,0 19-16</inkml:trace>
  <inkml:trace contextRef="#ctx0" brushRef="#br0" timeOffset="110586.0936">9296 16387 0,'0'-18'31,"0"0"-31,17 1 0,19-1 16,-1-17-16,0-1 15,18-16-15,0-1 0,18-18 16,105-88-16,18-52 16,-71 122-16,71-105 15,-105 141-15,17-52 16,-71 87-1,-18 0-15,1 1 0</inkml:trace>
  <inkml:trace contextRef="#ctx0" brushRef="#br0" timeOffset="111258.5619">14993 16387 0,'35'-36'16,"1"19"-16,-1-19 0,88-87 15,-34 52 1,16-17-16,107-106 15,-106 88-15,123-88 16,-141 106-16,54-35 16,-107 87-16,0 19 15,-17-1-15,-18 0 0</inkml:trace>
  <inkml:trace contextRef="#ctx0" brushRef="#br0" timeOffset="113204.7603">17445 15522 0,'18'18'16,"17"-18"-1,0 18 1,71-18-16,0 0 16,-36 0-16,36 0 15,-71 17-15,1-17 16,-1 18-16,-17-1 0,-18 1 15</inkml:trace>
  <inkml:trace contextRef="#ctx0" brushRef="#br0" timeOffset="113381.252">17515 15769 0,'18'0'15,"-36"0"-15,71 18 0,18-36 16,-36 18-16,18-17 0,-18 17 16,54 0-1,-72 0-15,1 0 0</inkml:trace>
  <inkml:trace contextRef="#ctx0" brushRef="#br0" timeOffset="113687.2036">17815 15381 0,'18'-18'16,"0"18"-16,34 0 16,-16 18-16,52 17 15,-35 1-15,17 34 16,-34-34-16,17 34 15,-53-52-15,0 17 16,-18 36-16,-17-54 16,-18 36-16,18-53 15,-36 18 1,36-1-16,17-17 0,0 0 16,18 18-16,18 0 15,17-18 1</inkml:trace>
  <inkml:trace contextRef="#ctx0" brushRef="#br0" timeOffset="114218.3518">19209 15593 0,'17'70'16,"1"-34"-16,0 87 0,-1-52 15,19 70 1,-19-88-16,1 0 16,-18 0-16,0-18 0,18-18 0,-36-17 15,0-70 1,1 35 0,-1-18-16,-17-71 15,35 54-15,-18-71 16,36 70-16,-1 0 0,36-52 15,-17 88-15,52 17 16,-53 18-16,53 35 16,-70-17-16,17 53 31,-35-36-31,-18 0 0,1 0 0,-36 36 16,0-53-16,18-1 15,-18 1-15,18-1 16,-1-17-16,19 0 0,-1 0 15,0-17-15,18-1 16</inkml:trace>
  <inkml:trace contextRef="#ctx0" brushRef="#br0" timeOffset="114578.6083">20179 15487 0,'70'18'15,"-140"-36"-15,176 36 0,-71-18 0,36 0 16,-36 0-16,0 17 15</inkml:trace>
  <inkml:trace contextRef="#ctx0" brushRef="#br0" timeOffset="114741.0152">20091 15716 0,'53'18'16,"-106"-36"-16,141 54 0,0-36 15,-35 0-15,35 0 16,-53 0-16,-17 0 16,0 17-16</inkml:trace>
  <inkml:trace contextRef="#ctx0" brushRef="#br0" timeOffset="115423.0171">21467 15081 0,'17'-53'15,"-34"106"-15,34-141 16,1 35-16,-18 18 16,0 0-16,-18 17 0,1-17 15,-19 17-15,19 0 16,-1 18-16,-17 53 15,-1 36 1,36-19-16,0-17 0,0 18 16,36 70-16,-19-88 15,36 52-15,-35-69 16,35 34-16,-53-52 16,0 0-16</inkml:trace>
  <inkml:trace contextRef="#ctx0" brushRef="#br0" timeOffset="115562.5145">21255 15311 0,'18'-18'16,"17"18"-16,0 0 0,18-18 16,-18 18-16,18 0 15,-35 0-15,-1 0 16</inkml:trace>
  <inkml:trace contextRef="#ctx0" brushRef="#br0" timeOffset="115785.3119">21784 15240 0,'18'0'16,"-1"0"-16,19 0 15,-19-18-15,36 18 16,-35 0-16,17 0 16,-17-17-16</inkml:trace>
  <inkml:trace contextRef="#ctx0" brushRef="#br0" timeOffset="116024.3205">22331 14887 0,'0'0'0,"-18"36"15,1-1-15,17 0 0,-18 53 16,18-35-16,18 0 16,-18-18-16,17 18 0,18 18 15,1-36 1,-1 18-16</inkml:trace>
  <inkml:trace contextRef="#ctx0" brushRef="#br0" timeOffset="116424.8837">21149 15840 0,'18'0'15,"-1"-18"-15,72 0 16,-37 18-16,107-35 15,-53 35-15,123-17 16,-105 17 0,158-18-16,-159 0 15,124 18-15,-158 0 16,69 18 0,-122 0-16,17-18 0,-36 17 15,1 1-15</inkml:trace>
  <inkml:trace contextRef="#ctx0" brushRef="#br0" timeOffset="116796.6548">22049 16016 0,'0'0'0,"17"0"0,71 0 15,-17 0-15,35 18 16,-53-18 0,0 17-16,-36 1 0,1 0 15,-18-1-15,-18 36 16,-17-17-16,-36 34 15,36-35-15,-35 18 16,52-35-16,18 0 16,18-1-16,35 1 15,-1-18-15,54 0 16,-53 0-16,0 0 16,-18 0-16,1 0 0,-19 0 15</inkml:trace>
  <inkml:trace contextRef="#ctx0" brushRef="#br0" timeOffset="125811.4524">19209 16598 0,'17'0'31,"19"0"-15,-1 0-16,0 0 16,1 0-16,-1 0 0,18 0 15,53-17-15,-54 17 16,72 0 0,-36-18-16,-53 18 15,1 0-15,-1 0 16</inkml:trace>
  <inkml:trace contextRef="#ctx0" brushRef="#br0" timeOffset="136668.1219">9790 17127 0,'-36'0'16,"19"-17"-16,-19 17 16,36-18-16,0 0 15,18 18 1,17-17-16,-17 17 16,17 0-16,18 17 15,-18-17-15,1 18 16,-36 0-16,17-18 15,-17 17-15,0 1 0,0 0 16,-17 17-16,17-17 16,0-1-16,0 1 0,0 17 15,17 0-15,1 18 16,0-35 0,17 53-16,-17-54 15,-18 36 1,0-35-16,-18 17 0,-17-17 15,-36-1-15,36-17 16,-18-17 0,18-1-16,17 0 15,0 1-15,1 17 0,17-36 16,17 36-16,1 0 16,35 0-16,-18 18 15</inkml:trace>
  <inkml:trace contextRef="#ctx0" brushRef="#br0" timeOffset="136985.6563">10389 17357 0,'18'17'16,"-36"-34"-16,54 52 0,17 0 15,-18-35-15,35 36 16,-52-36-16,35 35 15,-35-35-15,-1 17 16,1-17-16,-1 0 16</inkml:trace>
  <inkml:trace contextRef="#ctx0" brushRef="#br0" timeOffset="137150.472">10583 17357 0,'-35'53'16,"70"-106"-16,-88 141 0,18-53 0,18 0 16,-1-17-16,18 0 15,-18 17-15,18-17 16,0 17-16,18-35 0,0 0 16</inkml:trace>
  <inkml:trace contextRef="#ctx0" brushRef="#br0" timeOffset="137533.3241">10848 17127 0,'18'-17'15,"17"17"-15,-18 0 16,36 17-1,-17-17-15,-19 18 0,1-18 16,-18 18-16,0 17 16,0 0-16,-18 0 15,18-17-15,-17 17 16,17-17-16,0 0 0,17-1 16,-17 1-16,18 0 0,35-1 15,-35 1-15,34 17 16,-16-17-16,-19-1 15,1 1-15,-18 0 0,0 17 16,-18-17-16,-52 35 16,17-36-16,0 1 15,-35 17 1,35-35-16,18 18 16,17-1-16</inkml:trace>
  <inkml:trace contextRef="#ctx0" brushRef="#br0" timeOffset="140526.3672">13194 17639 0,'18'141'0,"-36"-282"0,53 353 16,-17-36 0,-1-105-16,1-1 0,0 36 15,-1-53-15,-17-36 16,0 1-1,-17-53-15,-19-53 16,19 35-16,-1-18 16,-17-141-1,35 142-15,18-106 16,-1 105-16,18 18 16,1 18-16,17 17 0,-18 18 15,53 0-15,-53 18 16,1-1-16,-1 72 15,-35-36-15,-18-18 16,1 18-16,-19-18 0,-52 18 16,35-35-16,0-1 15,0 1-15,-52-1 16,69-17-16,19-17 16</inkml:trace>
  <inkml:trace contextRef="#ctx0" brushRef="#br0" timeOffset="142456.5117">14005 17498 0,'18'0'15,"0"0"1,17 0-16,18-18 16,-18 18-16,36 0 15,-54 0-15,1 0 16,0 0-16,-1 0 0,-17 18 15</inkml:trace>
  <inkml:trace contextRef="#ctx0" brushRef="#br0" timeOffset="142601.6169">14058 17780 0,'53'0'16,"-106"0"-16,141 0 0,-52 0 0,-19-18 15,19 18-15,-1-17 0,0 17 16,-17 0 0</inkml:trace>
  <inkml:trace contextRef="#ctx0" brushRef="#br0" timeOffset="144029.1438">15081 16933 0,'-17'0'16,"34"0"-16,-52-17 0,17 17 15,18-18-15,18 18 16,-18-18-16,35 18 16,18 18-1,-18-18-15,1 35 16,-19-17-16,1 0 15,0-1-15,-18 1 0,-18 17 16,18-17-16,-18 17 16,1-35-16,-1 35 15,36-17 1,17 35-16,-17-35 16,17 34-1,-35-16-15,18-1 16,-18 0-16,-18-17 0,0 0 15,-17-1-15,17-17 16,-17 18-16,17-18 16,1-18-16,-18 1 15,35-1-15,-18 0 16,18 1-16</inkml:trace>
  <inkml:trace contextRef="#ctx0" brushRef="#br0" timeOffset="144402.1038">15505 17233 0,'-18'0'15,"36"0"16,17 0-15,-17 0-16,17-17 16,-18 17-16,19 0 15,-19 0-15,1 0 16,0 0-16</inkml:trace>
  <inkml:trace contextRef="#ctx0" brushRef="#br0" timeOffset="144864.8221">16016 16951 0,'-18'18'16,"18"-1"-16,-17 36 15,17-18-15,0 36 16,0-36-16,17 53 15,1-70-15,-18 17 16,18 1-16,-18-19 0,17 1 16,-17 0-16</inkml:trace>
  <inkml:trace contextRef="#ctx0" brushRef="#br0" timeOffset="145254.6105">15046 17745 0,'-18'0'16,"36"0"-16,-18 0 15,53-18 1,-18 18-16,18 0 0,71 0 16,-36 0-16,-18 0 15,124-18-15,-105 18 16,52-17-1,-18 17-15,-35 17 16,-70 1-16,0 0 16,-18-1-16,-18 1 15,0 0-15</inkml:trace>
  <inkml:trace contextRef="#ctx0" brushRef="#br0" timeOffset="145587.3074">15505 17974 0,'53'18'0,"-18"-1"15,35 1-15,-34-18 16,34 18-1,-52-1-15,-18 1 0,17 0 16,-34-1-16,17 18 0,-53 18 16,18-17-16,-36 17 15,53-18-15,-17 0 16,53-17 0,17-18-1,18 0-15,-18 0 0,71 0 16,-71-18-16,1 18 15,-19 0-15,1 0 0</inkml:trace>
  <inkml:trace contextRef="#ctx0" brushRef="#br0" timeOffset="146080.6555">16651 17745 0,'18'0'31,"17"0"-31,0 0 0,1-18 16,-1 18-16,18 0 15,-18 0-15,0 0 0,36 18 16,-53-18-16,-18 17 15</inkml:trace>
  <inkml:trace contextRef="#ctx0" brushRef="#br0" timeOffset="146215.3386">16775 17956 0,'53'18'15,"-18"-18"-15,0-18 0,18 1 16,-18-1-16,36 0 15,-18 1 1</inkml:trace>
  <inkml:trace contextRef="#ctx0" brushRef="#br0" timeOffset="146599.4093">17515 17463 0,'0'17'0,"0"1"62,0 35-46,0 17-16,0-17 0,-17 88 16,17-88-1,0 0-15,17 35 16,-17-52-16,36 34 15,-19-52-15,1 17 0,0-35 16,-18 18-16</inkml:trace>
  <inkml:trace contextRef="#ctx0" brushRef="#br0" timeOffset="151246.4699">18979 17039 0,'0'18'0,"-17"17"16,17 0-16,0 36 15,0-18 1,17 106-16,1-54 16,0 37-16,-18 157 15,17-157-15,1 69 16,0-105-16,-1 17 15,1-70-15,0-17 0,-1 17 16,1-53 0</inkml:trace>
  <inkml:trace contextRef="#ctx0" brushRef="#br0" timeOffset="156220.4961">20197 17445 0,'17'0'15,"18"-18"1,1 1-16,17-1 15,-18 0-15,-17 18 0,-1-17 16,1 17-16,-36 0 16,-35 17-1,18-17-15,-18 36 16,-35-1 0,17 35-16,18-34 15,53-1-15,0-17 16,0-1-16,71 36 15,-36-35-15,89 17 16,-18 0 0,-54-17-16,-16 0 0,-1 17 0,-17 0 15,-36-17 1,-35 17-16,18-17 16,-36-1-16,18-17 15,18 18-15,0-18 0,0 0 16,52 0-1,36-18 1</inkml:trace>
  <inkml:trace contextRef="#ctx0" brushRef="#br0" timeOffset="156465.5339">20673 17745 0,'35'17'15,"-70"-34"-15,123 52 0,-53-17 0,1-1 16,16 1-16,-16 0 16,-1-1-16,0 1 0,36-1 15,-36 1-15,0-18 16,-35-18 15</inkml:trace>
  <inkml:trace contextRef="#ctx0" brushRef="#br0" timeOffset="156626.1285">21008 17727 0,'-53'71'16,"106"-142"-16,-124 177 0,36-53 15,0 17-15,17-34 16,18-19-16,0 1 16,0 0-16,18-18 15,17 0-15</inkml:trace>
  <inkml:trace contextRef="#ctx0" brushRef="#br0" timeOffset="157035.1928">21361 17445 0,'53'-18'16,"-36"1"-16,54-1 16,-1 0-1,-34 1-15,-1-1 0,-17 18 16,-36 0-1,-35 18 1,0-1-16,-35 36 16,53-17-16,-36 16 15,53-16-15,1 34 16,17-34-16,17-1 16,19-18-16,34 19 15,-34-19-15,-1 1 16,0 0-16,0-1 0,-17 1 0,0-18 15,-18 35 1,-18-17-16,0-18 0,-52 35 16,35-35-16,-1 18 15,-17-18-15,-17 35 16,52-35-16,-35 35 16</inkml:trace>
  <inkml:trace contextRef="#ctx0" brushRef="#br0" timeOffset="157575.8401">20567 18397 0,'0'-35'16,"0"70"-16,-18-88 0,1 53 0,-1-17 15,0 17-15,1 0 16,-1 17-16,-17 72 16,35-54-16,0 18 15,0 0-15,0 53 16,35-18-16,-17-53 16,17 0-1,-17-17-15,-1-18 0,19 0 16,-36-18-1,0 1-15</inkml:trace>
  <inkml:trace contextRef="#ctx0" brushRef="#br0" timeOffset="157709.4079">20426 18644 0,'0'0'0,"17"0"16,19 0-1,-1 0-15,0-17 0,1 17 0,34-18 16,-35 0-16,1 18 15,-19-17-15</inkml:trace>
  <inkml:trace contextRef="#ctx0" brushRef="#br0" timeOffset="157855.2755">20937 18556 0,'53'18'15,"-106"-36"-15,124 36 16,-53-18-16,-1 0 16</inkml:trace>
  <inkml:trace contextRef="#ctx0" brushRef="#br0" timeOffset="157971.1665">20973 18697 0,'0'0'16,"17"-17"-16,36 17 15,-35-18-15,17 18 16,0-18-16</inkml:trace>
  <inkml:trace contextRef="#ctx0" brushRef="#br0" timeOffset="158361.5942">21414 18450 0,'53'-17'16,"-36"17"-16,1 0 15,17-18-15,-17 18 0,17 0 16,-53 0 0,-17 35-1,0-17-15,0 0 0,-18 34 16,35-34-1,0 17-15,36-17 16,17 17-16,1-35 16,-1 18-16,35 0 15,-34-1-15,-1-17 16,0 18-16,-35 0 16,-17-18-1,-19 17-15,1-17 0,-53 0 16,53 0-16,-18 0 0,-18 18 15,36-18-15,17 17 16,1-17 0</inkml:trace>
  <inkml:trace contextRef="#ctx0" brushRef="#br0" timeOffset="161303.6957">23830 17568 0,'18'18'16,"17"70"-16,-17-17 16,17 52-16,-17-52 15,-1 17-15,1-17 16,0 52-16,-18-88 15,0 1-15,0-19 16,0-34 0,-18-19-16,0-70 15,1 36-15,17-1 0,-18 1 16,18-71-16,18 70 16,17-52-1,-17 70-15,17 17 0,53 1 16,-53 35-16,1 18 0,16 17 15,-34-17-15,0 17 16,-18 18-16,-18-18 16,-17 18-16,0-18 0,-1-17 15,1 0-15,0-1 0,-53 1 16,70 0-16,-35-18 16,35-18-1</inkml:trace>
  <inkml:trace contextRef="#ctx0" brushRef="#br0" timeOffset="161509.7298">24589 17480 0,'35'0'16,"-70"0"-16,105 18 0,-52-18 0,52 0 16,-34 0-1,-19 0-15,1 17 16</inkml:trace>
  <inkml:trace contextRef="#ctx0" brushRef="#br0" timeOffset="161624.9739">24589 17727 0,'35'18'16,"0"-18"-16,18 0 0,18-36 15</inkml:trace>
  <inkml:trace contextRef="#ctx0" brushRef="#br0" timeOffset="162163.5274">25100 17251 0,'0'-18'15,"18"18"-15,52-17 16,-17 17 0,-17 17-16,52 1 15,-53-1-15,0 54 16,-35-36-16,0 36 16,-17-18-16,-1 0 0,-53 53 15,36-71 1,-35 35-16,52-52 15,0 0-15,18 17 16,0-17-16,18-18 16,17 17-16,18-17 0,53 0 15,-53 0-15,0 0 16,35 18-16,-53-1 16,1 1-16</inkml:trace>
  <inkml:trace contextRef="#ctx0" brushRef="#br0" timeOffset="168449.5749">21572 18486 0,'-17'0'31,"-1"0"47,0 0-62,36 0 46,0 0-46,-1 0-1,19 0-15,-1-18 16,0 18-16,0-18 16,-17 18-16,-36 0 31</inkml:trace>
  <inkml:trace contextRef="#ctx0" brushRef="#br0" timeOffset="180806.2614">24977 13141 0,'17'0'32,"1"-18"-32,0 1 15,-1-1-15,1 0 0,17-34 16,-17 34-16,-1-17 16,-17 17-16,0 0 15,0-17-15,-17 17 0,-1-17 16,1 17-16,-36-17 15,35 18-15,-35 17 16,18 35-16,-1 35 16,19-17-16,17 18 15,0-1-15,17 19 0,19 69 16,-36-87-16,17-1 16,1 1-16,0-18 0,-18 0 15,0-18-15,-18 0 0</inkml:trace>
  <inkml:trace contextRef="#ctx0" brushRef="#br0" timeOffset="180950.9923">24712 13494 0,'53'0'0,"-106"0"0,159-18 16,0 18-16,-36 0 15,54 0 1,-71 0-16,-18 0 0,0 0 15</inkml:trace>
  <inkml:trace contextRef="#ctx0" brushRef="#br0" timeOffset="181512.7547">26158 13335 0,'0'18'16,"-17"-1"-16,17 36 16,17-18-16,-17-17 0,18 17 15,17 1-15,-17-19 16,35 19-1,-35-36-15,-1 0 0,19-18 16,-1 0-16,-18 1 16,1-19-16,0 19 0,17-36 15,0 35-15,18 18 16,-35 0 0,-1 18-16,19-1 0,-19 1 15,1 0-15,0 52 16,-18-52-16,0 35 15,-18-35-15,-35-1 16,18 1-16,-53-18 16,52-18-16,-69-35 15,69 18-15,-17 0 16</inkml:trace>
  <inkml:trace contextRef="#ctx0" brushRef="#br0" timeOffset="181606.6418">26141 13159 0,'53'-36'15,"-141"107"-15,123-106 0,35-1 0,-34 36 0,-1 0 16,-17 18 0</inkml:trace>
  <inkml:trace contextRef="#ctx0" brushRef="#br0" timeOffset="183987.0227">27817 13264 0,'0'18'16,"0"0"-1,0 70 1,0-53-16,17 53 0,1-35 16,-1-35-16,19 35 15,-1-35 1,-17-18-16,17 0 0,0-36 15,-17 1-15,-1-36 16,1 36-16,-18 0 16,0 0-16,18-1 0,-18 1 15,0 0 1,17 52 0,-17 19-16,18 34 15,0-17-15,-1-18 16,1 1-16,17 34 15,-17-52-15,0 35 16,-1-36-16,1-17 16</inkml:trace>
  <inkml:trace contextRef="#ctx0" brushRef="#br0" timeOffset="185370.579">28610 13317 0,'0'-17'16,"0"34"-16,0-52 16,-35 35-1,0 0-15,-1 0 0,19 0 16,-54 53-1,54 0 1,17-18-16,17 0 16,-17 1-16,18-19 15,17 1-15,-17 0 0,-1-1 0,19 1 16,-19 0-16,1 17 16,-18-17-1,-18-1 1,-17-17-1,0 0-15,17 0 0,-17 0 0,17 0 16,-17 0 0,17 0-16,18-17 15</inkml:trace>
  <inkml:trace contextRef="#ctx0" brushRef="#br0" timeOffset="185677.9771">28769 13406 0,'-18'70'0,"36"-140"0,-36 175 15,18-69-15,36 34 16,-1-34-16,-17-19 16,17 1-16,18-1 15,-36-17-15,19 0 0,-19-17 16,-17-1-16,18-17 0,-18 17 15,0-35-15,0 18 16,0 17 0,0 1-16,0 34 15,35 36 1,-35-17-16,18-19 16,17 36-1,-17-18-15,17-17 16</inkml:trace>
  <inkml:trace contextRef="#ctx0" brushRef="#br0" timeOffset="185999.6328">29369 13494 0,'-36'0'16,"72"0"-16,-89 0 0,18 17 31,17 19-31,0-19 0,1 54 16,17-53-16,17 17 15,1-18-15,0 1 0,-1 0 16,18-18-16,1 0 16,-1-18-16,-17 0 15,-1 1-15,-17-1 0,18-17 0,-18-18 16,0 35 0,0-17-16,0 17 0,-18 1 15,18-1-15,0 36 16,0 17-1,18 0-15,-18-17 0,18 0 16,35 35-16,-18-36 16,-18 1-16,36-18 15</inkml:trace>
  <inkml:trace contextRef="#ctx0" brushRef="#br0" timeOffset="186250.6289">29563 12947 0,'17'141'0,"-34"-282"15,34 370-15,19-70 16,-19-88-16,1 17 0,0 35 15,-1-87-15,19 34 16,-19-52-16,1-1 16,-18-34-16,17-1 15</inkml:trace>
  <inkml:trace contextRef="#ctx0" brushRef="#br0" timeOffset="186467.3038">29845 12912 0,'0'158'15,"0"-316"-15,18 387 16,-18-141-16,17-17 0,1 70 16,-18-71-16,35 36 15,-35-70-15,18-1 16,-1-18-16,1 1 0,0-18 15,-1-18-15,1 1 16</inkml:trace>
  <inkml:trace contextRef="#ctx0" brushRef="#br0" timeOffset="186728.9846">30110 13494 0,'35'-53'15,"-35"35"1,18 1-16,-71 140 0,53-158 0,70-36 16,-52 177-1,-1 18-15,-17-72 16,18 72-1,0-71-15,-1-18 0,-17 53 16,0-52-16,0-19 16,-35 18-16,17-35 15,-34-17 1,-1-1-16,17 1 0,19-36 0,-54-36 16,71 37-1,-18-1-15,36 17 0,0-17 16,52-17-16,-17 52 15,53-17-15,-35 35 16,34-18 0</inkml:trace>
  <inkml:trace contextRef="#ctx0" brushRef="#br0" timeOffset="187235.5051">31291 13406 0,'-53'17'15,"106"-34"-15,-123 52 0,52 0 16,1-17-16,17 17 16,0-17-16,17 17 0,18 0 15,1-17-15,-1 0 16,18-18-16,0 17 0,35-34 16,-53 17-16,18-53 15,-35 35-15,-18-35 16,0 35-16,-53-17 15,18 17-15,-36 18 16,36 0-16,17 0 16</inkml:trace>
  <inkml:trace contextRef="#ctx0" brushRef="#br0" timeOffset="187979.9234">31926 13511 0,'0'0'0,"-17"-17"0,-1 17 0,-52 0 16,34 0-16,1 35 15,-18 0-15,53 1 16,0 17 0,18-18-16,17-18 0,0-17 15,53 18-15,-35-36 16,18-34-16,-36-1 15,-17 17-15,17-70 16,-35 36-16,0-54 16,0 54-16,-17 17 0,-1-18 15,-35 1 1,-18 88 0,18 70-16,18 35 15,35-52 1,35 70-16,-17-88 15,17 17-15,71 19 16,-53-54-16,53 0 16,-53-17-16,-18-18 15,36-36-15,-54 19 16,19-18-16,-19-18 16,-17 17-16,0 1 0,0 0 15,-17 35-15,-19 0 16,19 17-16,-1 36 15,18-17-15,0-19 16,0 19-16,0-1 0,18 0 16,-1-17-16,19-1 15,-1 1-15,0-18 0,0 0 16,1 0-16,34-53 16,-52 35-16,0-34 0,17-37 15,-53-87 1,-17 35-1,-18-36 1,-18 72-16,54 69 16,-18 36-1,17 36-15,18 17 0,0 88 16,18-53-16,52 71 16,-35-71-16,54 35 15,-36-70-15,35 18 16,-53-54-16,36 19 15,-36-19-15,-35-34 16</inkml:trace>
  <inkml:trace contextRef="#ctx0" brushRef="#br0" timeOffset="200782.9028">19385 16616 0,'-17'0'16,"17"-18"0,-18 18-1,36 0 95,-1 0-110,18 0 15,-17-17-15,35 17 16,-18 0-16,18 0 0,-18 0 16,71 0-1,-53 0-15,0 0 0,18 0 16,-1 0-16,89 0 15,-88-18-15,17 18 0,70 0 16,1 0 0,-88 0-16,17 18 15,71-18-15,-89 0 16,89 0-16,-88 0 16,87 17-16,1-17 15,-88 0-15,70 18 16,0-18-1,-18 17 1,-52-17-16,70 0 16,-70 0-16,-1 0 15,-17 0-15,18 0 0,-1 18 0,-17-18 16,53 0 0,-53 0-16,0 18 0,-18-18 0,0 0 15,18 0 1,-35 0-16,35-18 15,-36 18-15,1 0 16,0-18-16,-1 18 16,-17-17 15,18 17-31,-18-18 16,18 1-1,-18-1 1,0 0-16,0 1 15,0-1-15,0 0 0,0 1 16,-18-19 0,0 1-16,18 0 0,-17 0 15,17-54 1,-18 37-16,18-19 0,0 0 0,0-70 16,0 53-16,18-88 15,-18 88 1,0-71-16,-18 88 15,0-70-15,1 88 16,17-17-16,-18 17 0,-17-53 16,35 71-16,-18-36 15,18 53-15,18-35 16,-18 36 0,17-1-16,-17 1 15,18-1-15,-36 18 47,1 0-31,-1 0-16,-35 18 15,36-18-15,-19 0 0,19 0 16,-54 0-16,18 0 16,18 0-16,-18 0 0,0 0 15,-70-18 1,52 18-16,-17-18 0,17 18 15,-17 0-15,0-17 0,-106 17 16,88 0-16,0 0 16,0 0-16,-17 0 0,17 0 15,-123 0 1,105 0-16,-123 0 16,142 0-16,-125 17 15,107-17-15,17 18 16,18-18-16,-18 18 0,0-1 15,18-17-15,-18 18 0,-70 17 16,88-35-16,-89 18 16,107-18-16,-54 0 15,71 0-15,0 0 16,18 17-16,-18-17 0,18 0 16,-36 18-1,18 0-15,36-18 16,-1 17-16,0-17 15,1 18-15,-1-18 0,0 18 16,1-1 0,17 19-1,0-19-15,0 36 16,17-35-16,1 17 16,0 53-1,-1-35-15,19 88 0,-19-53 16,19 124-16,-36-106 15,17 17-15,36 89 16,-35-124-16,17 0 16,-17 1-16,17-1 0,0 71 15,1-107-15,-1 54 16,-18-53-16,1-17 16</inkml:trace>
  <inkml:trace contextRef="#ctx0" brushRef="#br0" timeOffset="201227.438">19050 16651 0,'-18'-18'16,"36"36"-16,-18-36 15,141 1 1,-70-1-1,17 1-15,-18-1 0,89 18 16,-106-18-16</inkml:trace>
  <inkml:trace contextRef="#ctx0" brushRef="#br0" timeOffset="220139.7141">27464 14728 0,'0'-17'0,"-18"17"0,18-18 16,0 1 0,0 34 30,-18 36-46,18-35 16,0 70-16,0-53 16,0 18-16,0 0 15,0 0-15,0 18 0,0-1 16,18 18-16,-18 0 0,0 18 16,18 0-16,-18 0 0,0 0 15,17 88-15,1-106 16,-18 0-16,0-17 0,18-18 15,-18 17 1,0-17-16,0 0 0,0 18 16,0-36-16,0-17 0,0-1 15</inkml:trace>
  <inkml:trace contextRef="#ctx0" brushRef="#br0" timeOffset="221180.7328">27517 14693 0,'-18'-17'16,"36"34"-16,-36-52 31,36 35-15,-1 0-16,36-18 15,-17 18-15,16 0 16,-16 0-16,70 0 16,-36 0-16,1 0 15,105 0-15,-88 0 16,18 0-16,141-17 15,-106 17-15,106-18 16,-106 18-16,106-18 16,-141 1-16,-18 17 15,-17 0-15,-1-18 0,-17 18 16,0-18-16,0 18 0,18 0 16,-36 0-16,0 0 15,-17 0-15,17 0 0,0 18 16,-17-18-1,0 0-15,-1 18 16,1-18-16,0 0 16,-1 17-16,1-17 15,-1 0 1,1 18 0,-18 0-1,18-1 1,-18 19-16,0 16 15,0-16-15,17 52 16,-17-53-16,0 18 16,0-18-16,0 18 15,0 0-15,-17 71 16,17-71-16,0 17 0,-18-17 16,18 18-16,0-1 0,-18 1 15,18 88 1,-17-89-16,-1 71 15,18-70-15,-17 123 16,17-141-16,0 0 16,0 52-16,0-52 15,0-17-15,0-1 16,17 0-16,1 0 0,-18 1 0,17 17 16,-17-36-1,0 19-15</inkml:trace>
  <inkml:trace contextRef="#ctx0" brushRef="#br0" timeOffset="221937.0715">27781 16545 0,'0'0'15,"0"18"1,0 0-16,0-1 16,0 36-1,-17-18-15,17 36 16,-18-36-16,18 1 16,0 34-16,0-35 15,0-17-15,0 17 0,0-17 16,18 0-16,-18-1 15,17-17 1,1 18-16,0-18 0,-1 0 16,1 0-16,52 0 15,-34 0-15,-1-18 0,18 18 16,0 0-16,17 0 0,19 0 16,87 18-16,-70-18 15,141 0 1,-106 0-16,141 17 15,-141-17-15,0 18 0,-17-18 16,-1 0-16,71 18 16,-123-1-16,52 1 15,-70-18-15,-18 0 16,18 18-16,-17-18 0,17 17 16,-36 1-16,1-18 15,-36 0-15,1 0 16</inkml:trace>
  <inkml:trace contextRef="#ctx0" brushRef="#br0" timeOffset="222671.0013">27693 16545 0,'0'18'16,"18"0"0,-18 17-16,17 0 0,1 53 15,0-52-15,-18 17 16,17 52-16,-17-69 16,18-1-16,-18-17 0,18-1 15</inkml:trace>
  <inkml:trace contextRef="#ctx0" brushRef="#br0" timeOffset="223283.3243">27675 15593 0,'-17'0'16,"34"0"-16,-52 17 0,53-17 15,17 0 1,18 0-16,70 0 16,-52 0-16,123 0 15,-88 0-15,141 0 16,-106 0-16,159 0 15,-141 0 1,140 0-16,-157 0 16,-19 0-16,71 0 15,-71 18 1,-87 0-16,-1-1 16</inkml:trace>
  <inkml:trace contextRef="#ctx0" brushRef="#br0" timeOffset="223717.1306">27746 16157 0,'18'18'16,"17"-18"-16,0 0 15,89 0-15,-54 0 16,18 0-16,142 0 16,-107 18-16,1-18 15,34 0-15,-16 0 0,175 17 16,-158 1-16,158-1 16,-176-17-16,0 0 15,-52 0-15,-1 0 0,-35 0 16,0 0-16,-36 18 15,1-18-15,-53 0 16</inkml:trace>
  <inkml:trace contextRef="#ctx0" brushRef="#br0" timeOffset="224122.546">28557 14746 0,'0'0'0,"0"18"16,0 17-16,0 0 16,0 1-16,0-1 0,18 18 15,-18 0-15,18 17 16,-18-17-16,17 106 16,-17-71-16,0 159 15,-17-123-15,17 17 0,-36 141 16,36-159-1,0 1-15,18-36 0,17 88 16,-17-123-16,35 71 16,-36-89-16,1-17 15</inkml:trace>
  <inkml:trace contextRef="#ctx0" brushRef="#br0" timeOffset="224583.8581">29404 14676 0,'-18'-71'15,"36"142"-15,-36-160 0,18 72 0,0 34 32,18 36-17,-18-17-15,0 16 0,0 1 16,18 0-16,-18 18 0,0 105 15,-18-70-15,18 18 16,0-19-16,-35 160 16,35-124-16,-36 141 15,36-141-15,-17-17 16,17-1-16,17 89 16,-17-124-16,18 0 0,0 18 15,-1-53-15,-17-35 16,18 17-16,-18-17 15</inkml:trace>
  <inkml:trace contextRef="#ctx0" brushRef="#br0" timeOffset="226730.6551">28628 15893 0,'18'-36'15,"-1"19"-15,18-19 16,1 19-16,-19-1 16,54-35-16,-36 36 15,18-36-15,0 17 16,-53 19-16,18-18 15,-36 52 1,-17 1 0</inkml:trace>
  <inkml:trace contextRef="#ctx0" brushRef="#br0" timeOffset="226929.3815">28575 16051 0,'0'0'0,"18"-17"0,17-1 16,18-35-16,0 18 16,-18-18-16,89-18 15,-72 19-15,72-19 16,-89 53-16,18-17 16,-35 35-16,-18-18 15,-18 36-15</inkml:trace>
  <inkml:trace contextRef="#ctx0" brushRef="#br0" timeOffset="227105.4742">28716 16034 0,'88'-18'16,"-176"36"-16,212-54 0,-71 1 0,70-35 15,-52 34 1,-19 1-16,1 0 15,0 17-15,-17-17 0,-19 17 0,-17 1 16</inkml:trace>
  <inkml:trace contextRef="#ctx0" brushRef="#br0" timeOffset="227241.5303">29087 16016 0,'70'-35'16,"-140"70"-16,175-70 0,-69 0 16,-1 17-16</inkml:trace>
  <inkml:trace contextRef="#ctx0" brushRef="#br0" timeOffset="227403.2956">29051 16157 0,'53'-17'16,"-35"-1"-16,35 0 16,17-17-16,-17 0 15,18-1 1,-71 19-16,17-1 16</inkml:trace>
  <inkml:trace contextRef="#ctx0" brushRef="#br0" timeOffset="227898.6483">28681 15840 0,'0'0'0,"0"-18"15,17 0 1,1 1-16,0-1 16,35 1-16,-18-1 15,18 18 1,-35-18-16,-1 18 0</inkml:trace>
  <inkml:trace contextRef="#ctx0" brushRef="#br0" timeOffset="228092.8487">28610 16157 0,'36'0'0,"-19"0"16,36-35-1,0 17-15,-18-17 0,18 17 16,35-35-16,-52 18 15,17 18-15,-36-1 16</inkml:trace>
  <inkml:trace contextRef="#ctx0" brushRef="#br0" timeOffset="228247.2841">28787 16140 0,'53'-18'16,"-36"0"-16,71-17 15,-35 17 1,36-17-16,-37 17 16,-16 18-16,-19-17 15,1-1-15</inkml:trace>
  <inkml:trace contextRef="#ctx0" brushRef="#br0" timeOffset="228388.9997">29016 16193 0,'88'-36'16,"-176"72"-16,229-107 0,-17 36 15,-72-1-15,-16 19 16</inkml:trace>
  <inkml:trace contextRef="#ctx0" brushRef="#br0" timeOffset="229300.423">28963 15998 0,'0'-17'0,"18"17"16,-1-18-1,1 18-15</inkml:trace>
  <inkml:trace contextRef="#ctx0" brushRef="#br0" timeOffset="273538.8567">31327 14605 0,'17'-18'16,"36"18"0,-17-17-16,34 17 15,-52 0-15,17 0 16,0 35-1,-35 0 1,-17-17-16,-19 35 16,19-36-16,-1 1 0,-17 17 15,17-17-15,18 0 16,0-1-16,35 1 16,-17 0-16,0-18 0,35 35 15,-36-35-15,1 18 16,-18-1-16,18-17 15,-18 18-15,-18-18 16,0 17-16,1-17 16,-36 18-1,35-18-15,18 18 16,-18-18-16,18-18 16</inkml:trace>
  <inkml:trace contextRef="#ctx0" brushRef="#br0" timeOffset="273733.6706">31873 14764 0,'36'35'15,"-72"-70"-15,89 88 0,-35-36 0,35 36 16,-18-35-1,18 17 1,-18-17-16,-17-1 0,17-17 16</inkml:trace>
  <inkml:trace contextRef="#ctx0" brushRef="#br0" timeOffset="273894.7051">32050 14870 0,'-53'70'16,"106"-140"-16,-141 175 0,52-34 15,36-36-15,0-17 0,0 17 16</inkml:trace>
  <inkml:trace contextRef="#ctx0" brushRef="#br0" timeOffset="274245.9977">32279 14658 0,'35'0'16,"-70"0"-16,106 0 0,-54 0 0,36 18 15,-17-18-15,-19 17 16,1 1-16,-18-1 15,17 1-15,-17 17 16,0-17-16,-17 35 16,17-35-16,-18-1 0,18 19 15,-17-19-15,17 18 16,17-17-16,1 0 16,-18-1-16,17 1 15,-34 0 1,-1-1-1,-17 1-15,0-18 0,-1 18 16,1-18-16,0 17 0,0-17 16,-18 18-16</inkml:trace>
  <inkml:trace contextRef="#ctx0" brushRef="#br0" timeOffset="275212.3854">31609 15487 0,'18'0'16,"17"0"-1,-18 0-15,36-18 16,-35 18-16,17 0 15,-17 0-15,0 0 16,-36 0-16,-35 18 16,0 0-1,18-18-15,0 17 16,-1-17-16,19 18 0,-19 17 16,19-17-16,17-1 15,17 19-15,1-19 16,0 1-16,17 0 15,0-1-15,0 1 0,-17-18 16,35 35-16,-35-17 16,-1 17-16,-17-17 15,-35 17 1,0-17-16,17-1 0,-52 19 16,52-36-16,-35 17 15,35-17-15,1 0 16,34-17-1,19-19 1</inkml:trace>
  <inkml:trace contextRef="#ctx0" brushRef="#br0" timeOffset="275418.6466">32050 15646 0,'18'35'16,"-1"-17"-16,1-1 16,-1 19-16,19-19 0,34 18 15,-52-17-15,17 0 16,-17-1-16,17 1 16,-17-18-16</inkml:trace>
  <inkml:trace contextRef="#ctx0" brushRef="#br0" timeOffset="275585.5612">32279 15663 0,'-35'53'16,"70"-106"-16,-88 124 0,36-36 0,-19 18 15,19-18-15,-1 18 16,0-35-16,18 17 0,0-17 15</inkml:trace>
  <inkml:trace contextRef="#ctx0" brushRef="#br0" timeOffset="276058.59">32614 15540 0,'0'0'0,"18"0"0,17 0 16,18 0-1,-18 0-15,1-18 16,34 1-16,-52 17 15,17 0-15,-35-18 16,-35 18-16,17 18 16,-17-18-16,-18 17 15,18 1-15,0 0 0,-1-1 0,19 1 16,-19 17 0,36-17-16,0 17 0,0-17 15,0-1-15,18 1 0,17 0 16,-17-1-16,17 1 0,-17-1 15,17 1-15,18 0 16,-35-1-16,-1 1 16,-34 0-1,-36-1 1,17-17-16,-16 36 16,16-36-16,1 17 15,17 1-15,-17-18 0,17 17 16</inkml:trace>
  <inkml:trace contextRef="#ctx0" brushRef="#br0" timeOffset="276591.7996">31468 16422 0,'0'0'15,"17"0"-15,36-18 16,-17 1-16,-1 17 15,18-18 1,-18 18-16,0-18 16,-17 36-16,0 17 15,-18-17-15,0 17 16,-18 0-16,18 18 0,0-17 0,-18 34 16,1-35-16,17 18 15,0-35 1,17 0-16,-17-1 0,18 1 15</inkml:trace>
  <inkml:trace contextRef="#ctx0" brushRef="#br0" timeOffset="276753.3443">31627 16633 0,'0'0'16,"35"18"-16,-18-18 0,36 0 15,18 0 1,-36-18-16,0 18 16,1 0-16,-19 0 15,-17-17-15</inkml:trace>
  <inkml:trace contextRef="#ctx0" brushRef="#br0" timeOffset="276930.6616">32032 16545 0,'18'36'16,"-36"-72"-16,54 89 0,16-18 16,-16-35-16,-1 18 15,0 0-15,1-18 0,-1 17 16,-18-17 0,1 0-16</inkml:trace>
  <inkml:trace contextRef="#ctx0" brushRef="#br0" timeOffset="277075.8255">32262 16510 0,'-36'35'16,"19"-17"-16,-1 35 16,0-36-16,18 19 15,0-1 1,0-17-16,18-18 15</inkml:trace>
  <inkml:trace contextRef="#ctx0" brushRef="#br0" timeOffset="277359.7521">32438 16457 0,'35'-35'15,"0"17"-15,1 1 0,-1-1 16,53 0-16,-52 1 16,16 17-16,-34 0 15,0 0-15,-1 0 16,-17 35-16,0 0 16,-17-17-16,-1 52 15,18-17-15,0 18 16,0-36-16,18 0 15,-1 18-15,-17-35 16,18-18-16,0 18 16</inkml:trace>
  <inkml:trace contextRef="#ctx0" brushRef="#br0" timeOffset="277520.6018">32614 16669 0,'36'0'16,"-1"0"-16,53-18 16,-35 0-16,53 1 15,-71-1-15,-17 1 16</inkml:trace>
  <inkml:trace contextRef="#ctx0" brushRef="#br0" timeOffset="280881.5328">31697 14023 0,'18'0'15</inkml:trace>
  <inkml:trace contextRef="#ctx0" brushRef="#br0" timeOffset="281245.113">31644 13829 0,'-17'0'16,"34"0"-16,-17 0 16,0 35-16,18 0 15,-18 1-15,17-1 0,1 71 16,0-71 0,-18 71-16,0-71 15,-18 36-15,18-36 16,-18 36-16,1-54 15,17 19-15,0-19 16</inkml:trace>
  <inkml:trace contextRef="#ctx0" brushRef="#br0" timeOffset="281446.9584">31856 14164 0,'0'0'0,"17"0"0,36 53 15,-17-35-15,34 17 16,-34 0 0,34 0-1,-35-17-15,1 17 16,-19-17-16,1-18 0</inkml:trace>
  <inkml:trace contextRef="#ctx0" brushRef="#br0" timeOffset="281630.5684">32173 14182 0,'-53'35'16,"106"-70"-16,-123 88 0,17 17 15,35-52-15,1-1 16,-1 36-16,0-35 16,36 17-16,0-35 15,-1 0-15</inkml:trace>
  <inkml:trace contextRef="#ctx0" brushRef="#br0" timeOffset="281822.7571">32491 14058 0,'0'18'16,"0"17"-16,0 0 0,0 36 16,17-36-16,1 71 15,0-71 1,-1 54-16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0-08T22:08:23.792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5045 12753 0,'-18'0'16,"36"0"15,17-18-15,0 18-16,-17-17 0,17 17 16,18-18-16,-18 0 0,1 18 15,-1-17-15,0 17 0,1 0 16,-1 0-16,0 0 0,-17 0 15,-1 0-15,-17 17 16,18 1-16,-18 0 0,0 17 16,0 18-16,0-18 0,0 18 15,-18 18-15,18-18 0,0-1 16,18 1-16,0-17 0,-1-1 16,1 0-16,0-17 0,-1 17 15,1-35-15,-1 18 16,19-18-1</inkml:trace>
  <inkml:trace contextRef="#ctx0" brushRef="#br0" timeOffset="190.4205">5327 13053 0,'35'0'15,"-70"0"-15,106 0 0,-36 0 0,0 0 0,0 0 16,18 0-16,-17 0 16,-1-18-16,35 18 15,-34 0-15,-19 0 0,19 0 16,-36-17-16</inkml:trace>
  <inkml:trace contextRef="#ctx0" brushRef="#br0" timeOffset="419.0216">5909 12823 0,'18'18'16,"-18"0"-16,35-1 15,-17 1-15,-1 0 0,1-1 0,0 1 16,-1-18-16,1 18 15,-1-1-15,1-17 0,0 18 16,-1 0-16,1-1 16,0-17-16,-18-17 15</inkml:trace>
  <inkml:trace contextRef="#ctx0" brushRef="#br0" timeOffset="595.2777">6121 12823 0,'-36'53'15,"72"-106"-15,-107 124 0,54-36 0,17-17 16,-18 0-16,18-1 0,18 1 16,-1-18-16,1 0 15,-1 0-15</inkml:trace>
  <inkml:trace contextRef="#ctx0" brushRef="#br0" timeOffset="886.1383">6350 12682 0,'18'0'0,"-36"0"0,53-17 0,-17-1 16,35 0-16,-18 1 15,-17 17-15,17-18 0,0 1 16,1 17 0,-19 0-16,1 17 15,-18 36 1,18-35-16,-18 35 0,0-18 16,0 0-16,0 0 0,17 18 15,-17-17-15,18-19 0,-1 19 16,1-1-16,0-17 15,-1-1 1</inkml:trace>
  <inkml:trace contextRef="#ctx0" brushRef="#br0" timeOffset="1058.5976">6597 12947 0,'0'0'0,"35"0"0,1-18 16,-1 18-16,18-17 0,-18-1 16,71-35-1,-89 53-15</inkml:trace>
  <inkml:trace contextRef="#ctx0" brushRef="#br0" timeOffset="2219.9874">15558 10107 0,'0'0'0,"0"-18"15,17 18-15,1-17 16,17-1-16,0 18 0,36-17 15,-36 17 1,-17 0-16,17 0 0,-35 17 16,18-17-16,-18 18 0,0-1 15,0 1-15,-18 17 0,18-17 16,0 0-16,0 17 0,0-17 16,0-1-16,0 1 0,18-1 15,17 19-15,-17-19 16,-1 1-16,19 0 0,-36-1 15,17 1-15,-17 0 0,-53 52 16,18-52-16,0 17 16,-18-17-16,18-1 0,-18 1 15,17 0-15,1-18 0,0 17 16,35-34 0,53-1-1,0 0-15</inkml:trace>
  <inkml:trace contextRef="#ctx0" brushRef="#br0" timeOffset="2414.2461">16157 10319 0,'36'17'15,"-19"1"-15,1 0 0,88 17 31,-71-17-31,0-18 0,53 35 16,-52-35 0,-36 18-16,17-18 15</inkml:trace>
  <inkml:trace contextRef="#ctx0" brushRef="#br0" timeOffset="2579.8398">16475 10248 0,'0'0'0,"-36"18"0,19 17 0,-1 0 16,-17 1-16,17-19 0,1 19 15,-1-1-15,18 0 0,0-17 16,0 17-16,0-17 0,35-1 16</inkml:trace>
  <inkml:trace contextRef="#ctx0" brushRef="#br0" timeOffset="2937.6525">16704 10107 0,'0'0'15,"53"0"-15,-18 0 0,-17 0 0,17 0 16,-17 0-16,-1 18 15,1-1-15,-18 1 16,0 17-16,0-17 16,-18 0-16,18-1 0,-17 18 15,17-17-15,0 0 0,0 17 16,17-17-16,1 17 16,17-17-16,-17-1 0,0 1 15,-1 0-15,1-1 16,0 18-1,-71 18 1,0-35-16,17 0 0,-140 52 16,141-70-1,-36 35-15,54-17 16</inkml:trace>
  <inkml:trace contextRef="#ctx0" brushRef="#br0" timeOffset="6913.7168">13670 11959 0,'0'0'0,"-17"-17"0,-36-1 15,0 18-15,17 0 16,1 0-16,0 18 0,0-1 15,17 1-15,0-1 0,18 1 16,0 17-16,18 1 16,0-1-16,17-17 0,0 17 15,18 0-15,35 0 16,-17 18-16,-18-17 16,-53-19-1,-18 1 1,-17 0-16,17-1 0,-35 1 15,18-18-15,-53 17 16,52-17-16,19 0 0,-1 0 16,18-17-16</inkml:trace>
  <inkml:trace contextRef="#ctx0" brushRef="#br0" timeOffset="7091.8025">13829 12136 0,'18'0'16,"-36"0"-16,53 0 0,36 0 16,-36 0-16,0 0 15,1 0-15,69-36 16,-69 19-16,-19 17 16,1-18-16,-18 0 15</inkml:trace>
  <inkml:trace contextRef="#ctx0" brushRef="#br0" timeOffset="7269.7023">13970 11783 0,'18'17'16,"-18"1"-16,17 17 0,1 1 16,-18 17-16,0-1 15,18 54-15,-18-53 16,0 0-16,17 0 0,-17-18 15,18 18-15,-18-17 16,17-19-16,-17 1 0</inkml:trace>
  <inkml:trace contextRef="#ctx0" brushRef="#br0" timeOffset="7547.9266">14358 12400 0,'0'0'0,"0"18"0,0 17 16,0-53 15,0-17-15,0 0 0,0 17-16,0-17 0,0 0 15,0 17-15,18-17 0,-18 17 16,17 0-16,1 1 15,0 17-15,-1-18 16,19 36 0,16 17-1,-34-17-15</inkml:trace>
  <inkml:trace contextRef="#ctx0" brushRef="#br0" timeOffset="7693.784">14728 12294 0,'18'36'16,"-36"-72"-16,36 89 0,0-35 0,-18 0 15,17 17-15,1-18 16,-18 1-16</inkml:trace>
  <inkml:trace contextRef="#ctx0" brushRef="#br0" timeOffset="7845.1425">14746 12100 0,'18'0'32,"-1"18"-32,1 0 15</inkml:trace>
  <inkml:trace contextRef="#ctx0" brushRef="#br0" timeOffset="8276.4255">15117 12171 0,'-18'0'0,"0"17"16,1 1-16,-1 17 0,0-17 15,18 17-15,-17 1 16,17-1-16,17-17 0,-17 17 16,18-18-16,0 1 0,35 0 15,-18-18-15,-18 0 16,19-18-16,-19-17 0,19 17 16,-19-17-16,1 0 15,-18-18-15,0 17 0,0-17 16,-18 18-16,-17-88 15,17 70-15,1-18 0,-19 1 16,1 17-16,18 18 0,-19-1 16,19 19-16,17-1 0,-18 18 15,0 18-15,18 17 16,0 18-16,0 0 0,18 0 16,0 17-16,-1 1 0,19-18 15,16 70-15,-16-70 16,-19-18-16,19 18 0,-1-17 15,-17-19-15,17 1 0,-18-1 16,1 1-16,0-18 16</inkml:trace>
  <inkml:trace contextRef="#ctx0" brushRef="#br0" timeOffset="8828.4949">15522 12312 0,'18'18'15,"17"-18"1,36-18-1,-1-35 1,-52 35 0,0 1-16,-18-1 0,0-17 15,-18 35-15,-17-18 16,-1 18-16,19 0 0,-19 0 16,1 0-16,0 18 0,17-1 15,1 19-15,-1-19 0,18 19 16,0-1-16,18 0 0,17 1 15,-17-19-15,34 1 16,-16-1-16,70 1 16,-18-18-16,-53 0 15,0 0-15,-17-18 0,0 18 16,-36 0-16,0 0 16</inkml:trace>
  <inkml:trace contextRef="#ctx0" brushRef="#br0" timeOffset="9612.855">16545 12065 0,'18'0'32,"17"0"-17,0 18-15,-17-18 0,17 0 16,1 0-16,-1 17 0,-17-17 16,35 18-16,-36 0 15,-17-1 1,-17-17-16</inkml:trace>
  <inkml:trace contextRef="#ctx0" brushRef="#br0" timeOffset="9749.8776">16633 12277 0,'0'17'0,"89"1"16,-19-18-1,-34 0-15,-1 0 0,35 0 31,-52 0-31</inkml:trace>
  <inkml:trace contextRef="#ctx0" brushRef="#br0" timeOffset="10055.4998">17074 11889 0,'36'0'16,"17"17"-16,-142-34 0,213 34 0,-71 1 16,-18-18-16,18 18 0,0-1 15,-18 18-15,-17-17 0,0 17 16,-1 1-16,-17-1 0,0 18 16,-17 0-16,-19 0 15,1 0-15,0-18 0,17 18 0,-17-18 16,17-17-1,18 17-15,0-17 0,35-1 0,-17-17 16,35 0-16,0 18 16,-18-18-16,18 0 0,0-18 0,0 18 15,-18 0-15,0-17 16</inkml:trace>
  <inkml:trace contextRef="#ctx0" brushRef="#br0" timeOffset="26138.756">24959 6526 0,'0'0'0,"-18"-17"0,1-1 0,-1-17 16,0 17-16,-17 18 16,18-17-16,-1 17 0,-35 0 15,18 17-15,17 1 16,-17-1-16,17 19 0,1-1 15,-1 18-15,18-18 0,0 36 16,0-36 0,88 18-1,0-53 1,-52-18-16,-1 1 0,88-71 16,-105 52-1,0 1-15,-1-89 16,-34 72-1,-1 52-15,0 0 16,18 17-16,0 18 16,-17 1-16,17-1 0,0 18 15,0 0-15,17 0 16,-17-18-16,0 18 0,0-18 16,18 18-16,-18-18 0,18 18 15,-1-17-15,-17-1 0,18 0 16,-18 0-16,18-17 0,-18 0 15,17-1-15,1-17 0</inkml:trace>
  <inkml:trace contextRef="#ctx0" brushRef="#br0" timeOffset="26327.2594">25312 6509 0,'0'70'16,"0"-140"-16,0 193 0,0-70 16,0 0-16,0 0 0,0 0 15,0 0-15,0 0 16,17 0-16,-17 0 0,18-18 16,0 0-16</inkml:trace>
  <inkml:trace contextRef="#ctx0" brushRef="#br0" timeOffset="47144.004">1799 3316 0,'-17'-18'15,"34"36"-15,-52-53 0,17 35 16,-17 17 0,17 1-1,18 0-15,-17-1 16,17 1-16,-18 17 0,18-17 15,0 17-15,0-17 0,0 0 16,18-18-16,-1 0 16,1 0-16,17 0 0,-17-18 0,17 0 15,-17-17-15,17 17 16,-17-17-16,-18 0 0,17-1 16,-17 1-16,0 0 0,0 17 15,-17 1-15,-1 17 16,0-18-16,1 18 0,-18 0 0,17 18 15,-17-18-15,17 17 0,0 1 16,1 0-16,-1-1 16,18 1-16,0 17 15,0 0-15,18-35 0,17 18 16,-17-18-16,17 0 0,0-18 16,-17 1-16,17-19 15,-17 19-15,-1-1 0,1-17 16,-18 17-16,0 1 0,-18-1 15,1 0 1,-1 18-16,0 0 0,1 0 16,-18 0-16,17 0 0,0 0 15,1 18-15,17 0 0,0-1 16,0 1-16,17 17 16,1-17-16,0-1 0,17-17 15,-18 0-15,19 0 0,-19 0 16,19-17-1,-19-1-15,-17 1 0,0-1 16,0 0-16,-17 18 16,-1-17-16,0-1 0,-17 0 15,17 18-15,-17 0 16,18 0-16,-19 0 0,19 18 0,-1 0 16,18 17-1,18-17-15,-1-1 16,1 1-16,17-18 0,-17 0 15,17 0-15,-17 0 0,-1-18 16,1 1-16,0 17 0,-1-18 16,-17 0-16,-17 1 15,-1 17-15,0 0 16,-17 0-16,17 0 0,1 0 16,-18 0-16,-1 35 15,19 18 1,17-36-16,0 1 0,17 17 0,1-17 15,0-18-15,-1 18 16,1-18-16,-1 0 0,1-18 16,0 18-16,-1-18 15,-17 1-15,0-1 0,-17 18 16,-1-18-16,0 1 16,1 17-16,-18 0 0,17 0 15,0 0-15,18 17 16,36-17-1,-19 0-15,54 0 16</inkml:trace>
  <inkml:trace contextRef="#ctx0" brushRef="#br0" timeOffset="48250.8229">4498 3281 0,'-18'0'16,"1"0"-1,-1 0-15,18 17 16,0 1 0,18 0-16,17 35 15,-17-36 1,17-17-16,-18 0 0,19-17 15,-19-1-15,1 0 16,-18-17-16,0 0 16,0 0-16,0-1 0,-18 19 15,1-19-15,-1 19 0,-17 17 16,17 0-16,1 17 0,-19 1 16,19 0-16,-1-1 15,-17 71 1,35-70-16,0 0 0,17-18 15,1 0-15,17 0 0,-17-18 16,17 0-16,-17 1 0,-1-1 16,1-17-16,-18 17 15,0 1-15,0-1 0,-18 0 16,-34 18 0,34 0-16,-17 18 0,17 0 15,-17 17-15,17-17 16,18 17-16,-18 18 0,18-18 0,18 0 15,0-17-15,17 0 16,-17-1-16,35-17 0,-18 0 16,0-17-16,0-1 15,1-17-15,-19 17 0,-17 0 16,-17 1-16,-1 17 0,0-18 16,-35 18-16,36 0 15,-1 18-15,1-18 0,17 17 16,17-17-1</inkml:trace>
  <inkml:trace contextRef="#ctx0" brushRef="#br0" timeOffset="49195.5839">1940 2981 0,'0'-18'15,"0"1"-15,0-19 16,18 1-1,52-18 17,-34 18-32,52-18 15,-35 18-15,53-36 16,-53 36-16,17 0 0,1-1 16,-1 19-16,-17-19 15,18 19-15,-1-1 0,1 18 16,-1-17-16,1 17 0,88 0 15,-1 0 1,-87 0-16,17 17 0,-17 1 16,-1-1-16,1 19 15,-18-1-15,17 0 0,-17-17 16,18 17-16,-18 0 0,-18 1 16,18-1-16,0 0 0,-18 1 15,0-1-15,1 0 0,-1 0 16,0 1-16,-17-19 0,0 19 15,-1-19-15,1 1 16,-1 0-16,1-1 16,-36-34 15,18-1-15</inkml:trace>
  <inkml:trace contextRef="#ctx0" brushRef="#br0" timeOffset="49508.2455">3933 2858 0,'0'0'0,"0"17"16,0 1-16,18-1 0,0 1 15,52 53-15,-34-71 16,-1 17-16,0-17 16,0 18-16,1-18 0,-19 0 15,1-18-15,0 18 0,-1-17 16,1-1-16,0 18 0,-18-18 16,17-17-16,-17 17 15,18-17-15,-1-35 16,19 17-16,-19 17 0,1-17 15,17 18-15</inkml:trace>
  <inkml:trace contextRef="#ctx0" brushRef="#br0" timeOffset="55345.4316">26070 6421 0,'0'17'31,"18"1"-31,-18 17 0,0 18 16,0 35-1,0-35-15,18 0 0,-18-18 16,35 36-16,-35-36 16,17-17-16,1-1 0,0 1 15,-1-18-15</inkml:trace>
  <inkml:trace contextRef="#ctx0" brushRef="#br0" timeOffset="55648.0137">26335 6650 0,'0'0'16,"-18"18"-16,18-1 0,0 18 15,0 1-15,-17-19 0,17 19 16,35 17-16,-17-36 15,-1 1-15,18-1 0,-17-17 16,17 0-16,-17 0 0,17-17 16,-17-1-16,-18-17 15,18 17-15,-18-17 0,0 0 16,-18 17-16,18-17 0,-53-36 16,35 36-16,-17 17 15,17 1-15,1 17 0,-1 0 16,1 0-16,17 17 15,17 1-15,18 35 16,-17-35-16</inkml:trace>
  <inkml:trace contextRef="#ctx0" brushRef="#br0" timeOffset="55917.7616">26688 6668 0,'0'0'0,"0"17"0,-18 18 0,18-17 16,0 17-16,0 1 16,0-1-16,35 18 15,-17-18-15,17-17 0,0-18 16,1 17-16,52-34 16,-17-54-1,-71 36 1,0-36-16,-18 54 15,-17-19-15,17 1 0,-17 18 16,-1-1-16,1 0 0,0 18 16,0 0-16,-1 18 0,19 0 15</inkml:trace>
  <inkml:trace contextRef="#ctx0" brushRef="#br0" timeOffset="65200.6883">27764 6615 0,'-18'-53'15,"36"106"-15,-54-124 0,19 71 0,-1-18 16,0 18-16,1 0 16,-18 0-16,17 0 0,0 0 15,18 18 1,0 0-16,0-1 0,0 19 16,0-19-16,18 36 15,0-18-15,17 54 16,0-54-16,-17 0 0,-1 0 15,1 1-15,0-19 0,-18 1 16,0 0-16,0-1 0,-18-17 16,0 0-1,1-17-15,-36-1 16,35 0-16,18 1 16,-17-1-16,17 0 0,17 1 15,36-18-15,-18-1 16,1 1-16,-19 17 0,19-17 15,-1-35 1,-18 52-16,-17-17 0,0 17 16,-17 0-16,-18 1 15,17-1-15,0 18 0,1 0 16,-1 0-16</inkml:trace>
  <inkml:trace contextRef="#ctx0" brushRef="#br0" timeOffset="65552.9173">28063 6473 0,'0'0'16,"18"-17"0,17-1-1,1 18-15,-1 0 0,-17 0 16,-1 18-16,1-1 0,-18 19 15,0-1-15,0 0 16,-35 18 0,17 18-1,53-18 1,36-18 0,-18 0-16,53 18 15,-89-35-15,1-1 16,-18 1-16,0 0 0,-18-1 15,-17 1-15,-18 0 0,0-18 16,0 17-16,-17 1 0,17-18 16,-18 18-16,18-18 15,18 17-15,0-17 0</inkml:trace>
  <inkml:trace contextRef="#ctx0" brushRef="#br0" timeOffset="76929.9886">1676 3351 0,'0'-17'32,"-18"17"-17,0 0 1,1 17 0,-1-17-16,1 18 15,-1 0-15,0-1 0,1 1 16,-1 17-16,-17 1 15,-54 87 1,72-70-16,-18 0 0,17 17 16,0-17-16,1 18 0,-1-1 15,18 1-15,-18 0 0,18-1 16,0 71-16,0-70 16,0 17-16,18-18 15,0 1-15,-18 0 16,35 17-16,-17-18 0,-1-17 0,1 18 15,-1-18-15,1 0 0,0-18 16,-1 18-16,1 0 16,0-18-16,-18 0 0,17 1 15,1-1-15,0 18 16,-18-18-16,0-17 0,17-1 16,-17 1-16,36 17 15,-1-17 1,-18 0-1,-17-1 1,-17-17 15,-1-17-15</inkml:trace>
  <inkml:trace contextRef="#ctx0" brushRef="#br0" timeOffset="77222.8103">1358 5468 0,'18'18'16,"-1"17"-16,1-17 0,17 17 15,-17 0-15,17 18 0,-17-18 16,0-17-16,-1 17 15,19-17-15,-19 0 0,1-1 16,-1-17-16,1-17 16,0-19-16,-18-34 15,0 34 1,17 1-16,-17-35 16,0 52-16,0 0 0,18 18 15</inkml:trace>
  <inkml:trace contextRef="#ctx0" brushRef="#br0" timeOffset="78057.5674">1834 5786 0,'-17'-18'16,"34"36"-16,-52-36 0,18 18 0,-1 0 16,0 0-16,-35 70 15,53-52-15,-17 17 16,17 1-16,0-1 15,17-17-15,-17-1 0,18-17 16,17 18-16,-17-18 0,17 0 16,-17-18-16,17-17 0,-17 17 15,-1-35-15,1 18 16,-18 0-16,0-18 16,-18 35-16,1 1 0,-54-1 15,54 36-15,-19-18 16,1 17-16,17 1 0,1 0 15,-1 17-15,0-18 16,18 1-16,18 0 0,-18 17 16,18-35-16,-1 18 0,19-1 15,-19-17-15,19-17 0,-1-1 16,-18 0-16,1 1 0,0-19 16,-18 19-16,0-1 15,-18 18-15,0 18 16,-17 35-1,18-36-15,-1 19 16,18-19-16,-18 1 0,36 17 16,0-35-16,-1 0 15,1-17-15,-1 17 16,19-18-16,-19 0 0,1-17 16,-18 17-16,18 1 0,-18-1 15,-18 0-15,0 1 0,1 17 16,-1 0-16,-17 0 0,17 17 15,-17 1-15,17 0 16,1-1-16,-1-17 0,18 18 16,35-18-16,1-18 15,-1 1-15,0-19 16</inkml:trace>
  <inkml:trace contextRef="#ctx0" brushRef="#br0" timeOffset="82107.8309">24906 7567 0,'0'0'0,"0"-18"0,18 1 0,-18-1 15,0 1 1,-18 17 0,0 17-16,1 1 15,-18 35-15,-1 0 0,19 35 16,-19-18-16,19 1 16,-1 0-16,18-1 0,18-35 15,-1 18-15,1-17 0,0-19 16,17 1-16,-17-1 0,17-17 15,18-17-15,-36-1 16,19 1-16,-36-19 0,0 19 16,0-19-16,0 1 0,-36 17 15,19 1-15,-19-1 16,1 18-16,0-17 0,-18 17 16,35 17-16,18 1 15,36-1 1</inkml:trace>
  <inkml:trace contextRef="#ctx0" brushRef="#br0" timeOffset="82450.9463">25382 7673 0,'0'0'15,"-17"0"-15,-1 0 0,-17 0 16,17 0-16,-17 18 0,17-1 15,1 18-15,17 1 0,0-1 16,0 0-16,17 18 16,1-35-16,17-18 0,-17 18 15,17-18-15,-17 0 16,17-18-16,-17 0 0,-1-17 16,-17 17-16,18-17 0,-18 0 15,0-1-15,0 1 0,0 0 16,-18 0-1,1 70 1,17 71 0,0-36-16,17-17 0,-17 18 15,18-1-15,52 71 16,-52-88-16,-18-35 16</inkml:trace>
  <inkml:trace contextRef="#ctx0" brushRef="#br0" timeOffset="87079.955">26388 7691 0,'-18'-53'16,"18"17"-16,-17 19 15,17-1-15,-18 0 0,18 1 16,-18 17-16,1 0 16,-36 35-16,17 0 15,19 1-15,-1 17 0,0-1 16,18-16-16,18 34 15,17-17 1,1-53-16,-1 0 0,0 0 16,1-17-16,16-1 0,-16-17 15,-19-1-15,19 1 0,-19-18 16,1 0-16,0 18 16,-18-18-16,0 18 0,0 17 0,0 1 15,0 34 1,0 1-16,-18 52 15,18-17-15,0-17 16,0 105 0,18-18-1,17-35 1,0-70-16,-17-18 16,-1 0-16</inkml:trace>
  <inkml:trace contextRef="#ctx0" brushRef="#br0" timeOffset="87226.3447">26829 7796 0,'0'0'0,"0"53"0,0 18 0,17-1 16,-17 1-16,18-18 0,0 0 16,-1 0-16,1 0 15,17-18-15,-35 0 0</inkml:trace>
  <inkml:trace contextRef="#ctx0" brushRef="#br0" timeOffset="92334.4947">27623 7708 0,'-18'-17'15,"36"34"16,-18 36-15,17-18-16,-17 18 0,0-17 16,0 17-16,18 35 15,-18-53-15,0 0 16,17-17-16,-17 0 0,18-18 16</inkml:trace>
  <inkml:trace contextRef="#ctx0" brushRef="#br0" timeOffset="92584.66">27817 7708 0,'0'0'0,"17"0"16,18 0-16,-17 0 0,17 18 16,-17-1-16,-18 1 15,0 0-15,0 52 16,-18-34-16,1-19 15,-1 19-15,0-19 0,1 18 16,-1-17-16,18 0 16,0 17-16,18-35 15,17 0-15,-17 0 0,17 0 16,-17 0-16,35-35 16</inkml:trace>
  <inkml:trace contextRef="#ctx0" brushRef="#br0" timeOffset="92835.2607">28063 7779 0,'36'-36'16,"-72"72"-16,107-89 0,-53 35 16,35 18-16,-18-17 15,0-1-15,0 18 16,-17 0-16,0 18 0,-18-1 15,0 1-15,0 17 0,-18 36 16,18-36-16,0 18 16,0-18-16,0 18 0,0-18 15,18 36 1,-1-53-16,1-1 0,-18 1 16,18-1-16</inkml:trace>
  <inkml:trace contextRef="#ctx0" brushRef="#br0" timeOffset="92985.7431">28205 7973 0,'0'0'0,"17"0"16,19 0-16,-1 0 0,53-18 15,-35 1-15,17-1 16</inkml:trace>
  <inkml:trace contextRef="#ctx0" brushRef="#br0" timeOffset="97523.1629">24888 8731 0,'-17'0'15,"-1"18"-15,1 0 16,-1-1-16,0 18 0,1-17 0,17 17 16,-18 1-16,18-19 15,0 19-15,0-1 16,0-18-16,18 1 0,-1 0 0,19-1 16,-19 1-16,18 0 15,1-18-15,17 0 16,-18 0-16,0 0 0,-17 0 15,-18-18-15,18 18 0,-18-18 16,-18 1-16</inkml:trace>
  <inkml:trace contextRef="#ctx0" brushRef="#br0" timeOffset="97694.3627">24994 8890 0,'-17'88'15,"34"-176"-15,-34 211 0,17-87 0,0 17 16,0-18-16,0 0 16,-18 1-16,18 34 15,18-52-15,-18 17 0,17-35 16,1 18-16,0-18 0</inkml:trace>
  <inkml:trace contextRef="#ctx0" brushRef="#br0" timeOffset="97917.1227">25206 8872 0,'-18'53'16,"36"-106"-16,-53 159 0,35-88 15,0 17-15,17-17 0,1-1 16,17 1-16,1 0 0,-1-18 15,-18 0-15,19 0 16,-1 0-16,0-18 16,-17 0-16,-18 1 0,0-1 15</inkml:trace>
  <inkml:trace contextRef="#ctx0" brushRef="#br0" timeOffset="98055.9929">25347 8908 0,'0'70'0,"0"-140"0,0 193 0,0-52 16,18 35-16,-1-54 16,1-16-16,-18 17 15,18-36-15,-1 19 0</inkml:trace>
  <inkml:trace contextRef="#ctx0" brushRef="#br0" timeOffset="99135.3376">26088 8837 0,'18'-18'16,"34"1"-1,-16 17-15,-1-18 0,0 1 16,1 17-16,-1-18 0,-17 18 15,34 0-15,-34 0 16,-18 18-16,0-1 16,0 1-16,0 17 15,0 0-15,-18 1 0,18 17 16,-17 52 0,17-69-16,17 34 15,-17-52-15,18 0 16,-18-1-16,18 1 0,-18-1 0</inkml:trace>
  <inkml:trace contextRef="#ctx0" brushRef="#br0" timeOffset="99310.6955">26158 9137 0,'71'-18'15,"-36"18"-15,1-17 16,17-1-16,-18 18 0,18-18 16,-18 1-16,0-1 15,18-17-15,-35 35 16</inkml:trace>
  <inkml:trace contextRef="#ctx0" brushRef="#br0" timeOffset="99596.1014">26688 8837 0,'0'0'0,"17"0"0,1 0 16,17 0-16,-17 18 0,-1-1 0,1 1 16,-18 0-16,18 17 15,-18-17-15,0 17 16,0-18-16,0 1 0,-18 17 15,18-17-15,-18 0 16,18 17-16,0-17 0,0-1 16,18-17-16,-18 18 15,18-18-15,-1 18 16,1-18 0,0 0-16,-1 0 0,1 0 15</inkml:trace>
  <inkml:trace contextRef="#ctx0" brushRef="#br0" timeOffset="103005.3078">27499 8890 0,'0'-18'16,"35"1"-1,-17 17-15,0-18 0,17 18 16,0-18-16,0 18 15,-17-17-15,17 17 0,1 0 16,-19 0-16,19 0 0,-19 0 16,1 17-16,-18 1 0,17 17 15,-17 1-15,0-1 0,0 18 16,-17 0-16,17 0 16,0 0-16,0 0 0,0-18 15,0 0-15,17 0 0,-17-17 16,18 0-16,0-1 0,-1 1 15,1-18-15</inkml:trace>
  <inkml:trace contextRef="#ctx0" brushRef="#br0" timeOffset="103171.9221">27623 9208 0,'0'0'0,"17"0"0,1 0 15,17-18-15,0 18 0,1-18 16,-1 1-16,18-1 16,-18 18-16,0-18 0,-17 18 15,17-17-15</inkml:trace>
  <inkml:trace contextRef="#ctx0" brushRef="#br0" timeOffset="103416.906">28187 8837 0,'0'18'15,"-18"-1"-15,1 19 0,17-19 16,0 1 0,0 17-16,0-17 0,0 17 0,17-17 15,36 17 1,-35-17-16,17-1 0,0-17 15,-17 0-15,17 0 0,-17 0 0,17-17 16,-17-1 0,-18-17-16</inkml:trace>
  <inkml:trace contextRef="#ctx0" brushRef="#br0" timeOffset="103539.7893">28310 9102 0,'0'70'0,"0"-17"0,0-176 0,18 370 16,0-194-16,-1-53 16,1 70-16,0-35 0,-18-35 15</inkml:trace>
  <inkml:trace contextRef="#ctx0" brushRef="#br0" timeOffset="110853.1304">5133 13511 0,'-18'0'47,"36"0"93,35 0-124,-18 0-16,0 0 0,18 0 15,0 0-15,124 0 16,-89-17-16,18 17 16,17-18-16,1 0 0,-1 18 15,1-17-15,-1-1 0,0 1 16,-17-1-16,0 18 0,-18-18 16,-17 18-16,-1 0 15,-34 0-15,-1 0 0,0 0 16</inkml:trace>
  <inkml:trace contextRef="#ctx0" brushRef="#br0" timeOffset="112125.8589">15628 10954 0,'-18'0'16,"36"0"-16,-18 0 16,53 17-1,18-17-15,17 18 0,0-18 16,35 18-16,1-18 0,17 0 16,-18 0-16,19 0 15,-19 0-15,1 0 0,-19-18 16,-16 18-16,-19 0 0,-17 0 15,-18 0-15</inkml:trace>
  <inkml:trace contextRef="#ctx0" brushRef="#br0" timeOffset="114444.2592">25682 9913 0,'0'-18'16,"0"36"-16,18-36 0,0 1 0,17-1 16,0 18-16,89-35 15,-54 35-15,-17 0 16,18 0-16,-36 0 0,35 0 15,-70 18-15,18-1 16,-18 18-16,-18-17 0,1 17 16,-19 1-16,19-19 0,-18 54 15,17-36 1,36 0-16,-1-17 16,18 0-16,1 17 0,-19-17 15,19-18-15,-19 17 0,-17 1 16,0-1-16,-17 1 0,-19-18 15,1 18-15,-18-1 0,-17 1 16,-54-18 0,71 18-16,0-18 0,36 0 15,-1 0-15,53 0 16,1-18-16</inkml:trace>
  <inkml:trace contextRef="#ctx0" brushRef="#br0" timeOffset="114655.8475">26617 10089 0,'35'18'0,"1"-18"0,-107-18 0,177 54 15,-71-19-15,0 1 0,18 0 16,-17-1-16,17 1 0,0-18 15,-18 18-15,0-18 16,-17 17-16,-1-17 0,1 0 16</inkml:trace>
  <inkml:trace contextRef="#ctx0" brushRef="#br0" timeOffset="114846.0076">27058 10019 0,'-53'53'16,"106"-106"-16,-141 123 0,53-34 0,-1-1 0,19 0 15,-19-17-15,19 17 16,-1-17-16,18-1 0,0 1 16,0 0-16,18-18 0,17 0 15,0 0-15</inkml:trace>
  <inkml:trace contextRef="#ctx0" brushRef="#br0" timeOffset="115202.7151">27358 9878 0,'70'0'15,"-140"0"-15,176 0 16,-71 0-16,0 0 0,1 17 15,-19-17-15,1 0 0,0 0 16,-18 18-16,-18 0 16,-35 17-1,35-17-15,1 17 0,17-17 16,0 34-16,53 1 16,52 0-1,-16-17 1,-54-19-16,-17 18 15,-36-17-15,0 0 16,-35-1-16,0 1 16,1 0-16,-19-1 0,18 1 15,0 0-15,0-1 0,0-17 16,18 18-16,0-18 0,17 18 16</inkml:trace>
  <inkml:trace contextRef="#ctx0" brushRef="#br0" timeOffset="149365.6445">2558 14429 0,'0'-18'15,"0"0"1,17 18 0,1 0-16,0 18 0,-1 35 15,1-18-15,-1 0 16,1 18-16,0 0 0,-1 0 15,-17 53-15,0-71 16,0 1-16,0-1 0,0-17 16,0-54-1,-17-34 1,-1 17 0,18 0-16,0 18 0,0-89 15,0 89-15,18-18 16,-1 18-16,19-36 15,-19 71-15,1 0 16,17 35 0,-17 1-16,0-1 0,-18 35 15,0-17-15,17 18 0,-17-18 16,0 17-16,18-17 0,-18 0 16,0-17-16,0-1 0,17 0 15,-17 0-15,0-17 0,0 0 16</inkml:trace>
  <inkml:trace contextRef="#ctx0" brushRef="#br0" timeOffset="149880.4343">3122 14552 0,'0'0'0,"-18"0"0,36 0 15,0 18 1,17-1 0,18 36-16,-18-17 15,18-1-15,-18-18 0,1 19 16,-1-1-16,0-17 0,1 17 16,16 0-1,-34-17-15,0 0 16,-1-1-1,-34-34 1</inkml:trace>
  <inkml:trace contextRef="#ctx0" brushRef="#br0" timeOffset="150083.5289">3493 14570 0,'-18'35'0,"0"-17"16,54-71-16,-107 141 0,53-35 0,1-18 16,-36 36-16,35-36 15,0 0-15,18 1 0,-17-19 16,17 1-16,0-1 0,17 1 16</inkml:trace>
  <inkml:trace contextRef="#ctx0" brushRef="#br0" timeOffset="150564.9534">3775 14570 0,'0'0'16,"0"17"-16,0 54 16,0-36-1,0 18-15,17 0 0,-17-18 16,0 18-16,18-17 0,-18-1 15,18-18-15,-18 1 0,17 0 16,1-36 0,-18-35-1,18 18-15,-18-18 16,17 0-16,-17 18 0,18-53 16,-18 52-16,17 19 15,19-1 1,-36 36-16,35 35 15,-35-18-15,18 18 16,-18-18-16,17 18 0,1-18 16,-18 1-16,18-1 0,-18 0 15,0 0-15,17 1 16,-17-19-16,0 1 0</inkml:trace>
  <inkml:trace contextRef="#ctx0" brushRef="#br0" timeOffset="152357.1967">6315 14658 0,'17'18'15,"54"-18"1,-36 17-16,18-17 16,0 0-16,0 0 0,0 0 15,-18 0-15,18 0 16,-18-17-16,1 17 0,-1 0 16,0-18-1,-35 0-15</inkml:trace>
  <inkml:trace contextRef="#ctx0" brushRef="#br0" timeOffset="152522.0793">6720 14464 0,'0'0'0,"0"18"0,0 34 16,-17 1-16,-54 88 15,54-88 1,-1 0-16,0-17 0,1-1 15,17 0-15,-18-17 0,0-1 16</inkml:trace>
  <inkml:trace contextRef="#ctx0" brushRef="#br0" timeOffset="152718.6096">6456 14482 0,'53'105'16,"-106"-210"-16,123 263 16,-52-122-16,17 16 0,1 1 15,-1-17-15,0 17 0,0-18 16,1 0-16,-19 0 0,19-17 16,-19 17-16,1-17 15,-18 0-15</inkml:trace>
  <inkml:trace contextRef="#ctx0" brushRef="#br0" timeOffset="153458.6356">9049 14288 0,'0'-18'0,"0"0"16,0 1-16,0-1 0,0 0 15,-18 1-15,0 17 0,1-18 16,-36-17 0,18 35-16,-1 0 0,1 17 15,0 1-15,0 17 0,17 1 16,0 17-16,1 88 15,34 17 1,1-87-16,0 17 0,17-35 16,0 18-16,-17-36 0,17 18 15,-17-36-15,-1 19 0,1-19 16,-18 1-16,0-36 16</inkml:trace>
  <inkml:trace contextRef="#ctx0" brushRef="#br0" timeOffset="153600.9342">8714 14728 0,'53'0'15,"-106"0"-15,141 18 0,-53-18 16,0 0-16,18 0 0,-17 0 16,-1 0-16,18 18 0,0-18 15,-36 17 1</inkml:trace>
  <inkml:trace contextRef="#ctx0" brushRef="#br0" timeOffset="153941.0707">9366 14658 0,'0'0'16,"18"0"-16,0 0 15,-1 0-15,36 35 16,-35-17-16,52 35 15,-34-18-15,-1-17 16,35 35 0,-17-18-1,-53-17-15,18-18 16</inkml:trace>
  <inkml:trace contextRef="#ctx0" brushRef="#br0" timeOffset="154118.6718">9666 14640 0,'-35'53'15,"70"-106"-15,-70 124 0,0-36 0,17 0 16,0 1-16,1-1 0,-1-17 16,18 17-16,-18 0 0,18-17 15,-17-1-15,17 1 16,17-18-1</inkml:trace>
  <inkml:trace contextRef="#ctx0" brushRef="#br0" timeOffset="154468.1293">10248 14288 0,'0'0'0,"0"-18"0,0-17 0,0-1 16,-17 19-16,-1-1 0,-17-17 16,17 35-16,0 0 15,-17 0-15,17 17 0,-17 1 16,-18 123-1,53-88 1,0 18-16,0-1 0,0 1 0,18-1 16,0-17-16,-1 18 0,18-18 15,1-18-15,-1 18 0,0-35 16,18 34 0,-35-34-16,-1-18 0,-17 18 15</inkml:trace>
  <inkml:trace contextRef="#ctx0" brushRef="#br0" timeOffset="154629.5819">10072 14746 0,'0'0'0,"35"0"0,0 0 0,18 0 15,-17 0-15,-1 0 0,18 0 16,-36 0-16,19-18 15,-19 18-15</inkml:trace>
  <inkml:trace contextRef="#ctx0" brushRef="#br0" timeOffset="157405.5483">1976 16228 0,'0'17'0,"17"1"16,-17 17-16,35 18 0,18 106 15,-17-71-15,-19 0 16,19 18-16,-19-18 0,1 1 16,0-1-16,-1-35 15,1 0-15,-18-36 0,0 19 16,0-19-16,0-34 16,-35-54-1,17 18-15,0 0 16,1 0-16,-1-35 0,0 18 15,1-19-15,-1 1 0,0 0 16,1-18-16,17 36 0,0-1 16,17 18-16,19 18 15,-19 17-15,19 18 0,-1 0 16,0 18-16,18-1 0,-18 19 16,1-1-16,-1 18 0,-17 0 15,-1-18-15,-17 18 0,0 18 16,-17-54-16,-1 18 15,0-17-15,-17 0 16,17-18-16,1 17 0,-19-17 16,19-17-16</inkml:trace>
  <inkml:trace contextRef="#ctx0" brushRef="#br0" timeOffset="157816.9828">2646 16316 0,'0'0'0,"-35"18"16,17-1 0,-17 54-1,17-36-15,18 0 16,0 1-16,0-1 0,0 0 0,18 0 15,-1-17-15,1 0 0,17-18 16,-17 0-16,17 0 16,-17 0-16,17-18 0,-17-17 15,-1 17-15,-17-17 0,0 0 16,0 17-16,0-17 0,0-1 16,-17 19-16,-1-18 15,0 17 1,18 36-16,0 34 31,18-16-31,0-1 0,-1-17 0,1 17 16,0 0-16,-1-17 15,19-1-15,34 19 0,-35-36 16,-17 0-16</inkml:trace>
  <inkml:trace contextRef="#ctx0" brushRef="#br0" timeOffset="158194.878">3052 16404 0,'-18'0'0,"36"0"0,-54 35 16,19 36 0,17-36-16,0 1 0,17-1 15,19 0 1,-1 0-16,0-35 0,0 0 15,-17 0-15,0-17 0,17-19 16,-17 19-16,-18-18 0,17-1 16,-17 1-16,-17 0 0,-1-1 15,0-16-15,-17 16 16,17-17-16,-35 18 0,18-18 16,0 0-16,-18 36 0,35-19 15,1 19-15,-1 17 16,18 17-16,18 19 0,-1-1 15,1 0-15,17 18 0,-17 0 16,17-18-16,0 18 16,1 0-16,-1 0 0,18-18 15,-18 1-15,0-19 0,18 18 16,18-17-16</inkml:trace>
  <inkml:trace contextRef="#ctx0" brushRef="#br0" timeOffset="158606.8963">3510 16387 0,'-53'52'16,"106"-104"-16,-123 140 0,52-53 16,0 0-16,18 18 0,0-18 15,0-17-15,18 17 0,0-17 16,17-18-16,18 0 15,-18 0-15,0-18 16,-17 1-16,17-19 0,-17 1 16,0 0-16,-1 0 0,-17-36 15,0 36-15,-17-18 16,-19 18-16,19-18 0,-19-18 16,1 18-16,-18 0 15,18 0-15,0 18 0,17 17 16,0 18-1,18 36-15,0-1 0,18 18 16,0 0-16,17 17 0,-17-17 16,17 0-16,0 0 15,-17 0-15,17-18 0,0 1 16,1-1-16,-1-17 0,-18-1 16,19 1-16,-19-1 0,19-17 15,-36-17-15,0-1 16</inkml:trace>
  <inkml:trace contextRef="#ctx0" brushRef="#br0" timeOffset="159073.4569">3792 16475 0,'36'35'16,"-72"-70"-16,72 88 16,-19-36-16,-17 1 0,18-18 15,0 0-15,-18-18 31,0 1-15,-18-1-16,18 0 16,0 1-1,0-1-15,18 18 16,-1 0-16,1 18 16,-1-18-16,1 17 15,-18 1-15,18-18 0,17 53 16,-35-18-1,18 0-15,-1 18 0,1 0 16,17 18-16,-17-1 0,0 1 16,-1-18-16,1 0 0,-1 0 15,-17-18-15,0 0 0,-17 1 16,-1-1-16,1-18 0,-1 1 16,-17-18-16,-1 0 0,19-18 15,-19-17-15,19 0 16,-1 0-16,0-18 15,18-18-15,0 18 0,18-17 0,17 17 16,1-18-16,-1 18 16,0 18-16,36-36 15,-36 36-15,0 18 0,-17 17 16,0 0-16,-18 17 16</inkml:trace>
  <inkml:trace contextRef="#ctx0" brushRef="#br0" timeOffset="159824.019">4886 16439 0,'18'53'16,"-36"-106"-16,53 142 0,-17-36 15,0-1-15,-1 19 0,1 0 16,-1-1-16,1-17 0,0 18 16,-18-18-16,0-18 0,0-18 15,17 1-15,-17 0 16,-17-18-16,-1-18 15,18-17-15,-18-18 16,1 0-16,17 0 0,-18-17 16,18-89-16,0 71 15,18-1-15,-18 19 16,35-1-16,53-17 16,36 106-1,-71 52 1,-36-34-16,1 16 0,-18 37 15,-35-54 1,17 0-16,-35 0 0,0 1 16,0-19-16,0 1 0,18-18 15,0 18-15,0-18 0,17-18 16,0 0-16,18 1 0,0-19 16</inkml:trace>
  <inkml:trace contextRef="#ctx0" brushRef="#br0" timeOffset="161966.7486">8343 16245 0,'-17'-17'16,"17"-1"-16,-18 18 16,0 0-16,-17 0 0,17 0 15,1 0-15,-19 18 16,19 17-16,-1-17 0,18 35 0,0-18 16,0 0-16,18 18 15,-1-18-15,19 1 0,-1-1 16,0-17-16,1 17 15,-1-18-15,0 1 0,-17 0 0,17 17 32,-53 0-32,-52-17 31,52-18-31,-17 0 0,-36 0 16,54 0-1</inkml:trace>
  <inkml:trace contextRef="#ctx0" brushRef="#br0" timeOffset="162159.5779">8696 16351 0,'53'18'15,"-35"-18"-15,34 18 16,-16-18-16,-1 0 15,0 0-15,-17-18 0,17 18 16,-17-18-16,-1 18 0,1-17 16,-18-1-16</inkml:trace>
  <inkml:trace contextRef="#ctx0" brushRef="#br0" timeOffset="162332.595">8802 16051 0,'0'53'0,"0"-106"0,0 177 0,17-54 16,-17-17-16,18 18 0,0-1 15,-18 1-15,17 0 16,1-19-16,17 1 0,18 53 16</inkml:trace>
  <inkml:trace contextRef="#ctx0" brushRef="#br0" timeOffset="162592.7919">9102 16704 0,'17'0'16,"-17"18"-16,0-1 0,0 1 16,-17-18-1,17-18-15,0 1 16,-18-36-1,18 17-15,0 1 16,18 0-16,17-18 16,-17 18-16,17 17 15,-17 0-15,-1 18 0,1-17 16,-1 17-16,1 0 0,0 17 16,-1 1-16,19 17 15</inkml:trace>
  <inkml:trace contextRef="#ctx0" brushRef="#br0" timeOffset="162683.0312">9419 16598 0,'0'0'0,"0"18"0,18-1 15,-1 1-15,1 0 0,-18-1 16</inkml:trace>
  <inkml:trace contextRef="#ctx0" brushRef="#br0" timeOffset="162842.4024">9437 16351 0,'0'0'16,"0"-17"-16,17 17 0,1 0 16,0 17-16,-1-17 15,19 0-15</inkml:trace>
  <inkml:trace contextRef="#ctx0" brushRef="#br0" timeOffset="163227.0972">9737 16439 0,'0'0'0,"-18"18"16,0 17-16,1 1 0,17-1 0,0 0 15,0 0-15,0 1 16,0-19-16,17 1 0,36 17 15,-35-35-15,17 0 16,1-17-16,-19-1 0,18-17 16,-17-1-16,0-87 15,-18-18 1,-36 17 0,1 54-16,-18-54 15,18 54-15,0 17 16,-1 35-16,19 1 0,-1 17 15,18 35-15,18 71 16,-1-36 0,1 1-16,35 70 15,-18-53-15,18-35 0,-18 0 16,18 0-16,0 0 16,-17-18-16,34 18 15,-52-35-15,-1-1 0,1-17 0</inkml:trace>
  <inkml:trace contextRef="#ctx0" brushRef="#br0" timeOffset="163792.1593">10248 16492 0,'0'18'16,"0"-36"-16,18 36 0,-1 0 16,1-18-16,70 0 15,1-36 1,-54-17 15,-70 1-15,-54 34-1,-17 53 1,54 18 0,52-18-16,17 1 15,1-1-15,17-17 16,18-1-16,35 1 15,-35-1-15,0-17 0,-18 0 16,1 18-16,-1-18 0,-17 18 16,-1-18-16,1 17 0</inkml:trace>
  <inkml:trace contextRef="#ctx0" brushRef="#br0" timeOffset="164509.0673">11412 16281 0,'0'-36'16,"0"72"-16,0-89 0,-17 35 15,-1 1 1,-17-1-16,17 18 0,-17 18 16,-36 17-16,1 53 15,70 0 1,88-17 15,71-36-15,17-17-1,-141-1-15,1 1 16,-19 0-16,-34-1 16,-1 1-16,-35-1 0,0 19 15,0-19-15,0 1 0,-70 35 16,70-53-16,18 18 15,-18-18-15</inkml:trace>
  <inkml:trace contextRef="#ctx0" brushRef="#br0" timeOffset="166063.1538">8978 17727 0,'-17'-18'0,"-36"-17"16,35 35-16,-17-17 15,-71 17 1,71 0-16,-18 17 0,0 36 16,35-18-1,1-17-15,34 70 16,18-53-16,1-17 16,-1 17-16,36 18 15,-36-35-15,-18 17 0,19-17 16,-19 17-16,-17-17 0,0-1 15,0 1-15,-17 0 16,-1-18-16,-17 17 16,0-17-16,17 0 0,-17 0 15,-1 0-15,19-17 16</inkml:trace>
  <inkml:trace contextRef="#ctx0" brushRef="#br0" timeOffset="166260.3468">9296 17851 0,'53'17'16,"-106"-34"-16,159 52 0,-89-35 15,36 0-15,-18 0 0,1 0 16,-1 0-16,0 0 0,-17 0 15,-18 17-15</inkml:trace>
  <inkml:trace contextRef="#ctx0" brushRef="#br0" timeOffset="166377.1402">9331 18080 0,'35'18'15,"-70"-36"-15,88 36 0,-18-18 0,0-18 16,18 18-16,-17-18 15,17 1-15</inkml:trace>
  <inkml:trace contextRef="#ctx0" brushRef="#br0" timeOffset="166692.7385">9790 17657 0,'17'0'0,"-34"0"0,70 0 0,-1 0 16,-16 0-16,-1 0 0,0 17 15,1 18-15,-1-17 0,-18 17 16,1 1-16,-18 17 0,0-1 16,0 1-16,-18 0 0,1-17 15,-18 52 1,-1-35-1,36-36-15,0 19 16,18-36-16,17 17 0,0-17 0,1 0 16,17 0-16,-18-17 15,18 17-15,-18-18 0,0 18 16,-17 0-16,0 0 0</inkml:trace>
  <inkml:trace contextRef="#ctx0" brushRef="#br0" timeOffset="171602.0619">15716 14623 0,'0'70'15,"0"-140"-15,18 193 16,-18-88-16,0 18 0,18-17 15,-18 17-15,0-18 0,0-18 16,0 19-16,0-19 16,0-34-1,0-36 1,-18 18-16,18-1 16,18-34-16,-18 34 15,17 1-15,1 0 0,-1 0 16,1 17-16,0 0 15,-1 18-15,19 0 0,-19 0 0,1 18 16,0 0-16,-1 17 16,1 0-16,-18 18 0,17-18 15,-17 1-15,0 17 0,18-18 16,-18 0-16,0 18 16,18-18-16,-18-17 15,17-18-15</inkml:trace>
  <inkml:trace contextRef="#ctx0" brushRef="#br0" timeOffset="172400.0809">16422 14781 0,'17'0'31,"19"0"-15,-19 0 0,1 0-16,17 0 0,36 18 15,-36-18-15,0 0 16,-17 0-16,17 0 0,-17 0 15,0 0-15,-18-18 0,17 18 16,-34 0-16</inkml:trace>
  <inkml:trace contextRef="#ctx0" brushRef="#br0" timeOffset="172616.5313">16545 14482 0,'0'70'15,"0"-35"-15,0 18 0,18 0 16,-18 0-16,18 71 0,-18-71 16,0-1-16,0-16 15,17-1-15,-17 0 0,18-17 16,-1-18-16</inkml:trace>
  <inkml:trace contextRef="#ctx0" brushRef="#br0" timeOffset="172904.4241">16739 14499 0,'36'0'0,"-72"0"0,125 0 16,-54 0-16,0 18 0,0-1 16,-17 1-16,0 17 0,-18-17 15,17 17-15,-17 1 16,-17 16-16,-1-16 0,0-1 0,18 0 16,-17-17-16,-1 35 15,18-35-15,18-1 16,-1 1-16,1-1 0,35 1 15,-35-18-15,17 0 16,-18 18-16,19-18 0,-19 0 16</inkml:trace>
  <inkml:trace contextRef="#ctx0" brushRef="#br0" timeOffset="173299.5957">17198 15046 0,'0'106'16,"0"-212"-16,0 265 0,18-89 15,-18-34-15,17 16 0,-17-16 16,18-1-16,-1-35 16,-17 18-16,0-36 15,-17-17 1,-1-1-16,18 1 0,-17 0 15,17-18-15,0 18 0,0-18 16,17 0-16,-17 0 0,35 0 16,-17 18-16,0 0 15,17 17-15,0 18 0,-17 0 16,35 18-16,0 70 16,-88 18-1,-18-71 1,17-18-1,1 1-15,-53-18 16,53-18 0,52 1-1,18-1-15</inkml:trace>
  <inkml:trace contextRef="#ctx0" brushRef="#br0" timeOffset="173504.774">17639 14852 0,'18'0'0,"52"18"16,-17-18-1,35 17 1,-53-17-16,1 0 0,-1 0 15,-17 0-15,-1 0 0</inkml:trace>
  <inkml:trace contextRef="#ctx0" brushRef="#br0" timeOffset="174017.2744">18309 14499 0,'18'-17'16,"-36"34"-16,53-52 0,-35 0 0,18-1 16,-18 19-16,18-19 15,-18-16 1,-18 16-16,18 19 0,-18 17 15,18-18-15,-17 18 16,-1 18-16,1-1 0,-1 1 16,0 35-16,1 0 0,17 0 15,0 17-15,0-17 0,0 18 16,0-1-16,17-17 0,1 18 16,0-36-16,-1 18 15,1 0-15,-1-18 0,1-17 0,-18 17 16,18-17-16,-18-1 15,0 1-15,0 0 0,-18-18 16,0 0-16</inkml:trace>
  <inkml:trace contextRef="#ctx0" brushRef="#br0" timeOffset="174155.744">18221 14852 0,'0'0'16,"71"0"-16,-19 18 0,-16-18 15,-1 0-15,36 0 16,-54 0-16,1 0 16</inkml:trace>
  <inkml:trace contextRef="#ctx0" brushRef="#br0" timeOffset="178978.6575">15663 15716 0,'0'-17'31,"36"-1"-16,-19 18-15,36-18 16,-18 18 0,36 0-16,-18 0 0,0 0 15,0 0-15,194 18 16,-159-18 0,35 0-16,1 0 0,-1 0 15,36-18-15,0 18 0,0 0 16,-18 0-16,17 0 0,-16 0 15,-19 18-15,0-18 0,1 18 16,-1-1-16,-17-17 0,-18 18 16,18-18-16,-18 18 15,-17-18-15,0 0 16,-18 0-16,-18 17 0,-18-17 0,1 0 16,0 0-16,-36 0 15,0 0 1</inkml:trace>
  <inkml:trace contextRef="#ctx0" brushRef="#br0" timeOffset="179595.7304">17427 16034 0,'0'0'16,"0"-18"-16,18 0 0,-18 1 0,18 17 15,-18-18-15,0 1 0,-18 17 16,0-18-16,1 18 16,-19 0-16,1 0 0,0 0 15,-1 18-15,-16-1 16,16 1-16,1-1 0,0 1 0,17 17 16,0-17-16,18 35 15,36 0 1,-1-18-16,18-17 0,0-1 15,0 1-15,0 0 0,0-1 16,0 1-16,-18 0 0,0-1 16,-17 1-16,-18 0 15,-18-1-15,-17 1 0,0-18 16,-18 17-16,0-17 16,-18 18-16,18 0 0,-17-18 15,-1 17-15</inkml:trace>
  <inkml:trace contextRef="#ctx0" brushRef="#br0" timeOffset="181252.1433">19350 15487 0,'18'0'16,"34"0"-1,-34 0-15,17 0 16,1 0-16,-1 0 0,0-18 0,-17 18 16,17 0-16,0 0 15,-17 0-15,0 0 0,-1 0 16</inkml:trace>
  <inkml:trace contextRef="#ctx0" brushRef="#br0" timeOffset="181452.8756">19579 15275 0,'18'71'31,"-36"-142"-31,36 195 0,-18-89 0,0 18 0,17-18 16,-17 18-16,18 35 15,0-70-15,-1 17 0,-17-17 16,18 17-16,0-35 16</inkml:trace>
  <inkml:trace contextRef="#ctx0" brushRef="#br0" timeOffset="181766.4544">20108 15187 0,'0'18'31,"18"35"-15,-18-18-16,18 0 0,-18 18 15,0-18-15,17 18 0,-17 0 16,18 0-16,-18 0 0,18-18 15,-1 18-15,-17-17 0,18-1 16</inkml:trace>
  <inkml:trace contextRef="#ctx0" brushRef="#br0" timeOffset="183164.4786">22278 15275 0,'18'18'16,"52"52"0,-35-34-16,18-1 0,0 18 15,0-18-15,0 1 16,-18-1-16,18 0 0,-17-17 15,-1 17-15,18 18 16,-36-35-16,1-1 0,-18 1 16</inkml:trace>
  <inkml:trace contextRef="#ctx0" brushRef="#br0" timeOffset="183331.1882">22701 15363 0,'-35'18'0,"0"17"16,-36 36-16,36-36 15,17 18-15,-17-18 0,17 18 16,18-17-16,-17-1 0,17 0 16,0-17-16</inkml:trace>
  <inkml:trace contextRef="#ctx0" brushRef="#br0" timeOffset="184628.9021">23954 14640 0,'0'18'0,"0"0"0,0 34 16,0-16-16,0-1 0,0 71 31,0-71-31,0 0 0,0 1 0,0-1 16,0-17-16,0-1 16,0-34-16,17-36 15,-17 0 1,18 18-16,0-18 0,-1 17 15,1-17-15,-1 0 0,1 18 16,17 0-16,-17 0 0,0 17 16,-1 18-16,1 0 0,0 18 15,-18-1-15,17 19 16,-17 16-16,0-16 0,0 17 16,0 0-16,0-18 0,0 0 15,0 0-15,0 1 0,18-1 16,-18-17-16,0-1 0,0 1 15,17-18-15</inkml:trace>
  <inkml:trace contextRef="#ctx0" brushRef="#br0" timeOffset="184922.6188">24589 14834 0,'17'-17'15,"1"17"-15,0 0 16,17 0-16,0 0 0,18 0 0,-18 0 15,1 0-15,-1 17 0,-18-17 16,19 0-16,-19 0 16,1 0-16,-36 0 15</inkml:trace>
  <inkml:trace contextRef="#ctx0" brushRef="#br0" timeOffset="185088.9147">24783 14623 0,'0'35'16,"0"-70"-16,0 105 0,0-17 16,17 35-16,1-52 15,-18 17-15,18-18 0,-1 0 16,1 0-16,-1 1 16,-17-19-16,36 1 15</inkml:trace>
  <inkml:trace contextRef="#ctx0" brushRef="#br0" timeOffset="185365.9839">25100 14411 0,'0'0'0,"35"18"0,18-1 16,-17 1-16,-1 17 0,0-17 15,-17 17-15,-1 0 0,1 1 16,-18 17-16,-18-18 0,18 0 16,-17 18-16,-1-18 0,1 1 15,-1-1-15,0 0 0,18-17 16,0 17-16,0-17 16,18-1-16,0 1 0,-1 0 15,1-18-15,17 0 0,0 0 16,1 0-16,-19-18 0</inkml:trace>
  <inkml:trace contextRef="#ctx0" brushRef="#br0" timeOffset="185724.3711">25594 14975 0,'18'106'16,"-36"-212"-16,36 265 0,-1-88 0,1-18 15,-18-18-15,18 18 0,-1-36 16,-17 36-16,0-88 31,-35-53-15,35 35-16,0-70 16,0 52-1,18 0-15,-1 1 0,1 17 0,0 0 16,52 18-1,-52 17-15,70 71 16,-70-35-16,-1 35 16,-17-18-16,0 0 0,0-17 15,-17 17-15,-1-17 0,0-1 16,1-17-16,-19 18 0,1-18 16,17-18-1,1 1-15</inkml:trace>
  <inkml:trace contextRef="#ctx0" brushRef="#br0" timeOffset="185934.9637">26106 14781 0,'0'0'0,"17"0"0,18 18 0,1-18 16,-1 0-16,0 0 0,1 0 15,-1 0-15,0 0 0,0 0 16</inkml:trace>
  <inkml:trace contextRef="#ctx0" brushRef="#br0" timeOffset="186175.3313">26705 14358 0,'0'-18'0,"0"36"0,-17-71 16,-36 18 0,-18 70-1,18 106 1,36-88-16,34 18 0,19 140 15,52-34 17,-35-89-17,-53-53-15,0-17 0</inkml:trace>
  <inkml:trace contextRef="#ctx0" brushRef="#br0" timeOffset="186324.9591">26405 14887 0,'53'-17'16,"-106"34"-16,159-34 0,-70 17 0,16-18 0,1 18 16,0 0-16,18 18 0,-18-18 15,-18 0-15,0 0 16,-17 17-16,-18 1 16</inkml:trace>
  <inkml:trace contextRef="#ctx0" brushRef="#br0" timeOffset="186758.5073">23795 15434 0,'18'0'15,"-1"0"-15,18-18 16,18 18-16,18 0 0,123-17 16,-71 17-16,36-18 15,0 18-15,35-18 0,212 1 16,-195 17 0,1-18-16,-18 18 0,0 18 15,-35-1-15,-18-17 0,-35 18 16,-18 0-16,0-18 0,-35 17 15,-35-17-15,-1 0 0</inkml:trace>
  <inkml:trace contextRef="#ctx0" brushRef="#br0" timeOffset="187162.4429">25700 15575 0,'-71'0'16,"142"0"-16,-177 0 0,88 18 0,-17-1 15,35 1-15,-18 0 16,18 17-16,18 0 0,0 1 16,-1-1-16,36 0 0,-17 0 15,17 1-15,-18-1 0,0-17 16,0 17-16,-17-18 0,0 19 16,-18-1-16,-18-17 15,-17-18-15,-1 17 0,-16-17 16,16 0-16,-17 0 15,18 0-15,-71-17 16,89-1 0,34 0-16</inkml:trace>
  <inkml:trace contextRef="#ctx0" brushRef="#br0" timeOffset="187669.7473">27534 15363 0,'18'18'15,"0"-18"-15,17 0 16,0 0-16,18 0 0,0-18 15,70 1 1,-87 17-16,17 0 0,-36-18 16,1 18-16,-18-17 15</inkml:trace>
  <inkml:trace contextRef="#ctx0" brushRef="#br0" timeOffset="187836.4378">27693 15258 0,'0'0'0,"18"35"0,17 0 16,-17 18-16,-1 0 0,1 0 15,0-18-15,17 53 16,-18-70-16,19 17 0,-19-17 16,1 0-16</inkml:trace>
  <inkml:trace contextRef="#ctx0" brushRef="#br0" timeOffset="188045.5881">28487 15064 0,'0'0'0,"17"70"0,19 36 0,-19-18 15,19 0-15,-19-17 0,19 0 16,16-1-16,-16-17 16,-19 0-16,19-18 0,-19 0 15</inkml:trace>
  <inkml:trace contextRef="#ctx0" brushRef="#br0" timeOffset="200609.9637">15840 17392 0,'-36'0'15,"19"0"-15,34 0 32,19 0-17,-19-18-15,1 18 0,17 0 16,-17-17-16,17 17 0,0 0 16,1 0-16,-19 0 0,36 0 15,-17 0 1,-36 17-16,17-17 15,-17 18-15,0 0 16,0 35 0,0-36-16,0 1 0,0 17 0,0 53 15,0-52-15,18 34 16,0-52 0,-18 17-16,17-17 0,1-1 15,-1 1-15</inkml:trace>
  <inkml:trace contextRef="#ctx0" brushRef="#br0" timeOffset="200792.5833">15981 17709 0,'17'0'0,"1"-17"15,0 17-15,17-18 0,-17 1 16,17 17-16,0-18 0,-17 18 16,17 0-16,0 0 15,1 0-15</inkml:trace>
  <inkml:trace contextRef="#ctx0" brushRef="#br0" timeOffset="201150.7987">16669 17515 0,'17'0'32,"19"0"-17,-19 0-15,19-17 0,-19 17 16,19 0-16,-19 0 15,18 0-15,18 0 16</inkml:trace>
  <inkml:trace contextRef="#ctx0" brushRef="#br0" timeOffset="201349.0464">16792 17339 0,'0'35'16,"0"-70"-16,0 88 0,0-18 0,0-17 0,0 17 15,18 0-15,-18 18 0,0-17 16,0 17-16,18-18 16,-18 0-16,17-17 0,-17-1 15,0 1-15,18 0 0</inkml:trace>
  <inkml:trace contextRef="#ctx0" brushRef="#br0" timeOffset="202422.9478">17339 17392 0,'-35'0'16,"35"18"-1,-18-1-15,0 1 0,18 0 16,-17-1-16,-1 18 0,18 1 15,-17 70-15,17-54 16,0-16-16,17-1 0,1 0 16,17-17-16,-17 0 0,17-18 15,18 0-15,-18 0 16,1-18-16,16-17 0,-16-1 16,-1-17-16,0-52 15,-35 16-15,0 54 16,-17 0-16,-19 17 0,1 1 15,0-1-15,-18 18 16,18 0-16,-1 0 0,1 0 16,0 18-16,17-1 0,0 1 15</inkml:trace>
  <inkml:trace contextRef="#ctx0" brushRef="#br0" timeOffset="202980.7202">17956 17551 0,'0'0'16,"18"0"-16,0 0 15,17 0-15,18 17 16,-18-17 0,0 0-16,1 0 0,-1 0 15,-17 0-15,17 0 0,-17 0 16</inkml:trace>
  <inkml:trace contextRef="#ctx0" brushRef="#br0" timeOffset="203974.7194">18538 17251 0,'-17'-18'16,"-1"18"0,18-17-1,53-1 1,71 18-1,-89 0-15,35 35 16,-52-17 0,-18-1-16,0 1 15,-18 0-15,1 17 0,-1-17 16,-17 17-16,17 0 0,1-17 16,-1 17-16,36 0 15,-1-17-15,1 0 16,17-1-16,0 19 0,1-36 15,-1 17-15,0 1 0,-17-18 16,0 18-16,-1-18 0,-17 17 16,-17-17-16,-1 18 0,-35 17 15,18-17 1,-1-1-16,-16-17 0,16 18 16,1 0-16,0-18 0,-1 0 15,19 17-15,-1-17 0</inkml:trace>
  <inkml:trace contextRef="#ctx0" brushRef="#br0" timeOffset="205193.318">16140 18239 0,'-18'0'15,"0"0"1,36 17 0,0-17-16,17 0 15,-17 0-15,17 0 0,0 0 16,71 0-16,-36 0 15,1 0-15,17 0 16,0 18-16,36-18 16,140 18-16,-122-18 0,16 0 15,1 0-15,0 0 0,158-18 16,-176 18 0,1-18-16,-1 18 0,-18 0 15,-17-17-15,-18-1 0,0 18 16,-17-18-16,-18 1 0,0 17 15,-18-18-15,0 0 16,-17 18-16,0 18 16,-18 0-1,-18-1-15,18 1 0,-18 0 16,1-18-16</inkml:trace>
  <inkml:trace contextRef="#ctx0" brushRef="#br0" timeOffset="206838.5172">17515 18521 0,'-17'0'15,"-1"0"1,1 0-1,34 0 32,18-18-31,-17 18-16,0 0 16,-1 0-16,19 0 0,-19 0 15,19 18-15,16-1 16,-34 1-16,0 17 0,17-17 15,-17 0-15,-18 17 0,17-17 16,-17-1-16,0 1 16,0 0-16,0-1 0,-17 1 15,-1-1-15,0 1 0,1-18 16,-1 18-16,0-18 0,1 0 16,-1 0-16,1 0 15,17-18 1,17 18-16,18 0 31,-17 0-31,17 18 0,-17-18 0,17 0 16,1 17-16,-1-17 15,-18 0-15,19 18 0,-19-18 16,1 0-16,-18 18 0,18-1 16,-36-17-1</inkml:trace>
  <inkml:trace contextRef="#ctx0" brushRef="#br0" timeOffset="208153.0496">19614 18309 0,'36'0'16,"-19"0"-16,1 0 16,17 0-16,1 0 0,34-17 15,-35-1-15,18 18 16,-17-18-16,-1 18 15,0-17-15,-17-1 0,-1 18 16,1 0-16,-18-18 16</inkml:trace>
  <inkml:trace contextRef="#ctx0" brushRef="#br0" timeOffset="208364.6471">19861 18080 0,'-17'70'16,"34"-140"-16,-34 176 15,-1-71-15,18 18 0,0-18 16,18 0-16,35 71 16,-36-70-16,1-19 15,0 1-15,-1-18 16,19 0-16,-19 0 0</inkml:trace>
  <inkml:trace contextRef="#ctx0" brushRef="#br0" timeOffset="208607.2134">20408 17780 0,'0'0'0,"0"18"16,0 17-16,0 18 0,18 106 15,17-54 1,-17-52 0,-18 0-16,17-17 0,19 34 15,-19-52-15,1 17 0</inkml:trace>
  <inkml:trace contextRef="#ctx0" brushRef="#br0" timeOffset="213645.957">21273 18080 0,'0'0'0,"-18"18"0,36-18 32,34 17-17,-16-17-15,-1 0 0,0 0 0,36-17 16,-18 17-1,-18 0-15,0-18 0,-17 18 0,0 0 16,-18-18-16</inkml:trace>
  <inkml:trace contextRef="#ctx0" brushRef="#br0" timeOffset="213779.6211">21467 18309 0,'52'0'16,"-104"0"-16,140 0 0,-71 0 0,36-17 16</inkml:trace>
  <inkml:trace contextRef="#ctx0" brushRef="#br0" timeOffset="215653.0557">22490 17427 0,'17'-17'15,"-34"34"-15,34-52 0,-34 35 32,-1 18-32,-17 52 15,17 1 17,18-54-32,0 19 0,18-19 0,35 19 15,-18-36 1,0 17-16,18-17 0,-18 0 15,1 0-15,34-17 16,-52 17-16,-1-18 0,1 18 16</inkml:trace>
  <inkml:trace contextRef="#ctx0" brushRef="#br0" timeOffset="215838.3675">22701 17515 0,'-17'53'16,"34"-106"-16,-52 142 0,35-54 16,0 0-16,-18 0 0,18 1 15,0-1-15,0 0 0,0-17 16,18 17-16,-18 0 0,18-17 16,-18 0-16,0-1 0</inkml:trace>
  <inkml:trace contextRef="#ctx0" brushRef="#br0" timeOffset="216088.2658">22348 18168 0,'0'0'0,"0"18"0,18-18 16,0 0-16,17 0 0,0 17 15,18-17-15,18 0 16,-1-17-16,1 17 0,-1-18 16,-17 18-16,0 0 0,0-18 15,0 18-15,-53 18 32,-35 0-32,17-18 0</inkml:trace>
  <inkml:trace contextRef="#ctx0" brushRef="#br0" timeOffset="216704.4013">22595 18415 0,'0'18'16,"0"-36"-16,-17 36 15,34-18 1,1 0-16,17 0 0,1 0 16,87 35-1,-52 0 1,-54-17-16,-17 17 0,-35 71 31,-71-18-15,89-70-16,-19 17 15,1-17-15,35-18 16,18 0-16,-1 0 16,19 0-16,-1-18 0,18 18 0,-18-18 15,0 18-15,18 0 16,-35 0-16,-1 18 16</inkml:trace>
  <inkml:trace contextRef="#ctx0" brushRef="#br0" timeOffset="217252.2751">23424 18327 0,'0'0'15,"18"0"-15,17 0 16,1 0-16,17-18 0,-18 1 16,18-1-16,35 0 15,-53 1-15,1 17 16,-19 0-16,-17-18 0</inkml:trace>
  <inkml:trace contextRef="#ctx0" brushRef="#br0" timeOffset="217432.8049">23636 18168 0,'-18'53'15,"36"-106"-15,-36 141 0,18-35 16,0-18-16,0 1 0,0-1 16,18 0-16,-18 1 0,18-19 15,-1 1-15,19-1 0,-19-17 16</inkml:trace>
  <inkml:trace contextRef="#ctx0" brushRef="#br0" timeOffset="217722.1042">24324 17886 0,'0'53'16,"0"-106"-16,18 159 16,-18-71-16,0 18 0,17 0 15,-17 0-15,36 88 16,-36-106-16,17-17 16,-17 17-16,18-17 0,-18-1 15</inkml:trace>
  <inkml:trace contextRef="#ctx0" brushRef="#br0" timeOffset="218155.9013">24977 18098 0,'17'17'16,"1"-17"-16,0 0 0,17 0 0,0 0 15,0-17-15,18-1 16,-17-17 0,-19 35-16</inkml:trace>
  <inkml:trace contextRef="#ctx0" brushRef="#br0" timeOffset="218285.7327">25047 18344 0,'71'18'16,"-142"-36"-16,177 36 0,-71-36 0,18 1 16,-17 17-16</inkml:trace>
  <inkml:trace contextRef="#ctx0" brushRef="#br0" timeOffset="218923.3451">25682 17868 0,'0'-17'15,"18"17"16,17 0-15,-17 0 0,17 0-16,0-18 0,18 18 15,0 0-15,-18 0 0,18 0 16,-17 0-16,-19 18 0,1-1 16,0 18-16,-36 1 15,0-1-15,-17 18 16,0-18-16,-1 1 0,1 16 15,18-16-15,-1-1 0,18 0 16,18 18 0,17-35-16,0-1 0,71 36 15,-53-35-15,0 0 16,-18-1-16,53 19 16,-70-19-16,0 1 0,-18-1 15,-18-17-15,0 18 0,-17 0 16,0-1-16,-18-17 15,-18 18-15,1-18 0,-1 18 0,18-1 16,-17-17-16,34 0 16,1 18-16,0-18 0,0 0 15</inkml:trace>
  <inkml:trace contextRef="#ctx0" brushRef="#br0" timeOffset="219814.3839">25806 10777 0,'0'0'0,"17"0"15,19 0-15,17 18 0,17-18 16,36 0-16,17 18 0,1-18 15,35 0-15,-1 0 0,1 0 16,18 0-16,193 0 16,-176 0-16,-35-18 15,-1 18-15,-16 0 0,-37-18 16,-34 18-16</inkml:trace>
  <inkml:trace contextRef="#ctx0" brushRef="#br0" timeOffset="238503.8078">14905 14305 0,'18'-35'15,"-36"70"-15,36-88 16,-1 53-16,-17 18 47,0 0-32,0 17 1,0-18-16,0 1 0,0 17 16,0 1-16,0-19 15,0 19-15,18-19 0,-18 18 16,0 1-16,0-1 0,0 0 15,0 1-15,0 16 0,0-16 16,0 17-16,0 0 16,0 0-16,0-1 0,0 1 15,0 106 1,0-106-16,0 18 16,-18-19-16,18 1 0,0 0 0,0 18 15,0 35 1,0-53-16,0 0 0,-17-1 15,17 1-15,0 0 0,0 0 16,0-18-16,0 18 16,0 18-16,0 0 15,0-36-15,0 0 16,0 36 0,0-36-16,0 53 15,0-53-15,0-17 0,17 0 16,-17-1-16,0 1 0,0 0 15,0-1-15,0 1 16,0-1 0,0 1-1,0 0-15,0-1 16,18 1-16,-18 0 16,0-1-1,17-17 1,-17 18-16,18 0 31,17-18-15,-17 0-16,70 0 15,-53 0 1,1 0-16,17-18 0,-18 18 16,0 0-16,0 0 0,1 0 15,-1 0-15,-17 0 0,17 0 16</inkml:trace>
  <inkml:trace contextRef="#ctx0" brushRef="#br0" timeOffset="239549.4836">20796 14711 0,'18'-18'0,"-36"36"0,36-53 16,-18 52 15,0 18-15,0-17-16,0 17 16,0 18-16,0-17 0,0 17 15,0-1-15,0 1 0,0 18 16,0-18-16,0 17 15,0 19-15,0-19 0,18 18 16,-18 89-16,17-89 16,-17-18-16,35 107 15,-17-36-15,0-70 16,-1-19-16,1 19 16,-18 0-16,18-19 0,-1 19 15,-17-18-15,18 0 0,0 0 16,-18-18-16,17 18 15,1-18-15,-18 1 0,17-1 0,-17 0 16,0 0-16,0-17 16,0 17-16,0-17 15,-17-18-15,17 18 16,-18-18-16,1 0 0,-1-18 16,-17 18-16,-1-18 15,1 1-15,0 17 0,0-18 16,-71 0-1,53 18-15,0 0 0,0 0 16,18 0-16,-54 0 16,54 18-16,18-18 15,-1 0-15</inkml:trace>
  <inkml:trace contextRef="#ctx0" brushRef="#br0" timeOffset="240406.9335">23372 14358 0,'0'-18'16,"0"36"-16,0-53 0,17 52 31,1 36-16,-1-17-15,1 17 16,0 17-16,-18 1 0,17-1 16,1 18-16,-18 1 0,0 16 15,0 1-15,0 0 0,0 247 16,0-36 0,0-52 15,0-106-16,0-89-15,18-17 0,-18 18 0,0 35 16,17-71-16,-17 0 16,18 0-16,-18 1 15,18-1-15,-1-17 0,-17-1 16,18 1-16,-1 0 0,1-1 16,0 1-16,-1-1 0,1 1 15,0-18-15,-1 18 0,54-18 16,-53 0-1,17 0-15,53 0 16,-53-18 0,-17 18-16</inkml:trace>
  <inkml:trace contextRef="#ctx0" brushRef="#br0" timeOffset="241369.3413">29210 14711 0,'0'-18'31,"18"36"-15,-1 35-1,-17-18-15,0 0 0,18 18 16,0 0-16,-18 18 0,17 87 16,1-69-16,-18 16 15,0-16-15,0 140 16,-18-123-16,18 17 15,0-17-15,0 0 0,0-18 16,0 0-16,18 1 0,-18-1 16,17-18-16,1 1 0,0-1 15,-1-17-15,1 18 0,0-18 16,-1 17-16,1-17 0,0-17 16,-18 16-16,17-34 0,1 17 15,0 18 1,-18-35-1,-18-18 1,-17 0 0,17-18-16,-17 18 0,-1-17 15,1 17-15,-35 0 16,17 0-16,0 0 0,-18 0 16,18 0-16,-17 0 0,-1 17 15,1 1-15,-19 0 16,19-1-16,-18 1 0,17-1 15</inkml:trace>
  <inkml:trace contextRef="#ctx0" brushRef="#br0" timeOffset="244161.3613">20267 11359 0,'0'0'15,"18"-17"-15,-18 34 47,17 1-31,-17 0-16,0 17 15,0-17-15,0-1 16,0 19-16,18-1 0,-18 0 16,0 53-16,0 1 15,-18-37 1,18 1-16,0 0 0,0 0 0,0 0 15,0-18-15,0 1 16,0-1-16,0 0 0,18-17 16,-18-1-16,35 19 15,-17-36-15,17 17 16,-17-17-16,17 0 0,0 0 16,36 18-16,-36-18 15,1 0-15,-19 0 0,1 18 16,17-18-1,-35 17-15,18-17 0,-36 18 16,0-18 0</inkml:trace>
  <inkml:trace contextRef="#ctx0" brushRef="#br0" timeOffset="244823.0399">20796 11695 0,'0'-18'0,"18"0"16,52 1 0,1 17-1,-36 0 1,1 17-16,16 19 15,-34 17 1,-18-36 0,-18 36-16,1-35 15,17-1-15,-18 1 0,1 0 16,17-1-16,-18 1 0,0 0 16,18-1-16,0 1 0,0-1 15,18 1 1,0-18-1,-1 18-15,1-18 0,-1 0 16,1 17 0,0-17-16,-36 0 31,-35-17-15</inkml:trace>
  <inkml:trace contextRef="#ctx0" brushRef="#br0" timeOffset="244977.553">20832 11959 0,'17'-17'16,"1"17"-1,52-18 1,-34 18-16,34-18 16,-35 18-16,1 0 0,-1 0 0,0 0 15,1-17 1</inkml:trace>
  <inkml:trace contextRef="#ctx0" brushRef="#br0" timeOffset="245400.3123">21467 11448 0,'17'-18'31,"-34"36"-31,34-18 32,-17 70-17,0-35 1,18 1-16,-18 70 15,17-36-15,1-17 0,0 18 16,-1-1-16,1-17 0,0 0 16,-1 0-16,-17 0 0,18-18 15,-18 0-15,0 1 16,0-19-16,-18 1 0,1 0 16,-1-18-16,0 0 0,-17 0 15,17 0-15,-17-18 0,0 0 16,0 18-16,17-17 0,-17-1 15,-1 0-15,19 1 0,-18 17 16,17 0-16,0 0 16</inkml:trace>
  <inkml:trace contextRef="#ctx0" brushRef="#br0" timeOffset="245828.9085">22348 11836 0,'18'0'16,"35"0"-1,-35-18-15,17 18 0,0 0 16,1 0-16,-19 0 16,1 0-16</inkml:trace>
  <inkml:trace contextRef="#ctx0" brushRef="#br0" timeOffset="245956.0002">22437 12065 0,'0'0'0,"17"0"0,19 0 0,-1-18 16,0 18-16,-17 0 16,-1 0-16</inkml:trace>
  <inkml:trace contextRef="#ctx0" brushRef="#br0" timeOffset="246634.7947">23495 11553 0,'18'-35'15,"-36"70"-15,36-87 0,-36 34 0,0 0 16,1 1-16,-1-1 15,0 0-15,-34 1 0,16 17 16,19 17-16,-19 19 16,19-1-16,-1 18 0,0 0 15,18 17-15,0 1 0,0-1 16,18 19-16,0-19 16,17 1-16,-17-1 0,17-17 0,-17 0 15,-1-18-15,1-17 16,-18 17-16,0-17 0,-18-18 15,1 0-15,-1-18 16,-17 1-16,-1-1 0,19-17 16,-19 17-16,19-17 15,-1 17-15,18 1 0,0-1 16,18 18-16,-1-18 0,19 18 16,-1-17-16,18 17 0,0-18 15,0 18-15,0 0 0,35 0 16,-53 0-16,0 0 15,1 0-15,-19 0 16</inkml:trace>
  <inkml:trace contextRef="#ctx0" brushRef="#br0" timeOffset="246846.0549">23777 11536 0,'0'0'16,"0"35"-16,18 106 16,0-17-1,-1-71-15,1 0 0,17 105 16,0-34 0,-17-89-1</inkml:trace>
  <inkml:trace contextRef="#ctx0" brushRef="#br0" timeOffset="247101.9176">24059 12012 0,'-17'35'16,"17"1"-16,17-1 15,19 18 1,-1-53-16,-17 17 0,17-17 15,0 0-15,-17 0 0,17-17 16,-17-1-16,-18 1 0,0-1 16,0 0-16,0-17 15,-18 17-15,0-17 0,1 17 16,-18 1-16,17-1 0,-17 18 16,17-17-16</inkml:trace>
  <inkml:trace contextRef="#ctx0" brushRef="#br0" timeOffset="247365.4968">24430 11959 0,'0'0'16,"0"18"-16,-18-1 0,18 1 15,0 17-15,0-17 0,18 35 16,0-35-16,-1-1 15,1 1-15,17-1 0,0-17 16,1 0-16,-19-17 16,19-1-16,-19 1 0,1-1 15,-1 0-15,-17-17 0,-35-18 16,18 35-16,-1 1 16,-17-18-16,-18 17 15,35 18-15,0 0 16,1 0-16,17 18 0</inkml:trace>
  <inkml:trace contextRef="#ctx0" brushRef="#br0" timeOffset="247602.587">24818 12206 0,'18'0'15,"-18"-18"-15,0 1 0,0-18 16,0 17-16,0-17 16,0-1-16,0 19 0,0-19 15,0 19-15,0-1 0,17 1 16,1 17-16,35 17 16,0 18-1</inkml:trace>
  <inkml:trace contextRef="#ctx0" brushRef="#br0" timeOffset="248063.3888">25400 11448 0,'0'0'0,"-18"17"15,1 19-15,-19 52 16,36-18-16,0 1 0,0-1 15,0 1-15,18 17 16,0-17-16,17-1 0,-17-17 16,35 0-16,-18-18 0,0 1 15,0-19-15,1 1 0,-19-18 16,19 0-16</inkml:trace>
  <inkml:trace contextRef="#ctx0" brushRef="#br0" timeOffset="248347.3939">25700 11800 0,'0'0'15,"35"-17"-15,0 17 0,18 0 16,0-18-16,-17 18 0,52 0 16,-35 35-1,-53-17-15,-18 35 16,0-18-1,-17 1-15,17-1 0,1 0 16,-1 0-16,1-17 0,-1 17 16,18 1-1,18-19-15,-1-17 0,18 0 16,-17 0-16,0 0 16,-1-17-1,-17-1-15,-17 0 0</inkml:trace>
  <inkml:trace contextRef="#ctx0" brushRef="#br0" timeOffset="248482.548">25735 12065 0,'-17'0'16,"34"0"-16,-17 0 15,18 0-15,70-18 16,18 1 0,-53 17-16,0-18 0,0 18 15,-18 0-15,0-18 0,-17 18 16</inkml:trace>
  <inkml:trace contextRef="#ctx0" brushRef="#br0" timeOffset="248702.8043">26070 11395 0,'36'17'0,"16"1"0,-140-53 0,229 105 15,-70-34-15,0-1 0,-19 18 16,1 0-16,0 0 16,-17 0-16,-19-1 0,-17 1 0,0 0 15,-17-17-15,-1 16 16,-17-16-16,-1-1 0,1 0 16,-18 1-16</inkml:trace>
  <inkml:trace contextRef="#ctx0" brushRef="#br0" timeOffset="266480.7267">10636 3316 0,'18'0'16,"-18"-18"-16,0 1 15,0-1 1,-18 18 0,-17 0-1,17 0-15,-70 0 16,35 18-1,0-18-15,0 0 0,-17 17 16,-1-17-16,1 0 0,-18 18 16,-1-18-16,1 0 0,18 18 15,-19-18-15,-105 0 16,106 0-16,18 17 16,-19-17-16,19 0 0,-18 18 15,17-18-15,1 18 16,-19-1-16,36-17 0,-17 18 0,17-18 15,18 18-15,-18-18 16,-18 0-16,54 0 16,-1 0-16,0 0 0,1 0 15,-1 0-15,18 17 16,0 1 0,18 0-1,-18-1 1,0 1-1,0-1 1,0 19 15,17-19-31,-17 19 0,0 17 16,0-36-16,0 18 16,0 18-16,0-17 0,0-1 15,0 18-15,0-18 0,0 18 16,0 18-16,0-18 15,0 17-15,18 1 0,-18 17 16,0-18-16,18 19 0,-18-19 16,0 89-16,0-89 15,0 1-15,17 0 0,-17-19 16,0 19-16,0 0 16,0-1-16,0 89 15,0-89-15,0 19 0,0-19 16,0 18-16,0-17 0,0 17 15,0-17-15,0 70 16,0-71-16,0 1 0,0-18 16,0 17-16,0-17 0,0 18 15,0-18-15,0 17 16,0 1-16,0-18 0,18 0 16,-18 0-16,0 0 0,0-18 15,18 18-15,-18-18 0,0 36 16,0-54-1,0 18-15,0-17 0,0 0 16,17 17-16,-17-17 16,0-1-16,18-17 15,-1 0 1,1 0 0,-18-17-1,18 17-15,-1 0 16,1 0-1,0 0 1,-1 0 0,36 0-1,-35 0-15,-1-18 16,19 18-16,-1 0 0,36 0 16,-36 0-16,0 0 15,0 0-15,1 0 16,17 0-16,-18 0 0,18 18 15,0-18-15,0 0 0,0 0 16,17 0-16,1 0 0,-1-18 16,18 18-16,1-18 0,-1 18 15,0-17-15,18-1 0,-18 0 16,0 1-16,18 17 16,-18 0-16,0-18 0,1 18 15,-1 0-15,0 0 0,0 0 16,18 0-16,70-17 15,-70 17-15,-18 0 0,-17 0 16,17 0-16,-17 0 0,-1 0 16,-17 0-16,0 0 15,-18 17-15,1-17 0,17 0 16,-36 18-16,1-18 16,-36 0-1,1-18 1</inkml:trace>
  <inkml:trace contextRef="#ctx0" brushRef="#br0" timeOffset="267330.3666">10777 3263 0,'0'-17'0,"18"34"15,35 1 1,0-1-16,0 1 16,0 0-16,17-1 0,18-17 15,-17 18-15,17-18 16,0 0-16,1 0 0,-1-18 15,-18 1-15,1-1 0,-18 18 16,35-18-16,-70 1 16,17 17-16,-17 0 0,-1 17 15,-17 1 1,18 0-16,-18-1 0,0 1 16,17 17-16,-17-17 0,0 17 15,36 53 1,-19 1-16,-17-54 15,18 35-15,-18 1 0,18 0 16,-18 246 0,0-176-16,-18 194 15,18-141-15,0-17 16,0-1-16,0 1 0,0-19 16,0-17-16,18 0 0,17 89 15,18-36 1,-36-106-16,19 71 15,-19-89-15,-17 1 16,18-1-16,0 1 0,-18 17 16,17 0-16,-17-17 15,0-1-15,18-17 0,-18-17 0,0-19 16,18 1-16,-18-36 16,0 1-16</inkml:trace>
  <inkml:trace contextRef="#ctx0" brushRef="#br0" timeOffset="269496.0445">10354 4727 0,'18'0'16,"-1"0"-1,19 0-15,-1 18 16,18 17-16,35 0 0,0 18 16,18 18-16,0-1 0,17 1 15,-17 17-15,0-35 0,0 18 16,-18-18-16,0 0 16,0-1-16,-35-16 0,0-1 15,-17 0-15,-19-17 0,1 0 16,-18-1-16,-18-17 15</inkml:trace>
  <inkml:trace contextRef="#ctx0" brushRef="#br0" timeOffset="269709.6797">11606 4568 0,'-70'106'16,"140"-212"-16,-175 283 0,34-89 16,0 0-16,-17 18 0,0 18 15,-18-1-15,18 36 16,0-18-16,0 0 0,35-18 16,0-34-16,35-1 0</inkml:trace>
  <inkml:trace contextRef="#ctx0" brushRef="#br0" timeOffset="281454.2463">28346 5680 0,'0'0'0,"-18"0"15,36-18 17,17-52-17,-17 34-15,-1-17 0,19 0 16,-19 1-16,18-19 0,-17 18 15,17 0-15,-17 0 0,17 0 16,1 18-16,-19 0 16,1-1-16,35-34 15,-36 52-15,1 1 0,-18-1 0,18 0 16,-1 1 0</inkml:trace>
  <inkml:trace contextRef="#ctx0" brushRef="#br0" timeOffset="281786.9189">28134 5450 0,'0'18'16,"18"0"-1,-18-1-15,17 19 0,-17-19 16,36 36-16,-19-35 16,-17-1-16,18 1 0,0 0 15,-18-1-15,17 1 16,1-18 0,-1 0-16,1 0 15,0-18-15,17 1 0,0-1 16,18-17-16,-18 0 0,89-18 15,-71 17 1,0 19-16,0-1 0,0 0 16,-18 18-16,-17-17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0-08T22:14:28.557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20214 15328 0,'0'18'16,"18"-1"-1,-18 1 1,17 17-16,-17-17 15,18 17-15,-18-17 16,0 0-16,0-1 0,0 1 16,18 35-16,-18-36 15,0 19 1,0-19-16,17 1 16,1 0-16,-18-1 0,18 1 0,35 0 15,-36-1-15,36 1 16,-18-18-16,1 0 15,-1 17-15,0-17 16,53 0-16,-35 18 16,36-18-1,-37 0-15,37 18 0,-36-18 16,-18 17-16,18-17 0,53 18 16,-71-18-1,18 0-15,35 0 16,-35 18-16,0-18 0,-18 0 15,18 0-15,0 17 0,0-17 16,70 0 0,-70 0-16,53 0 15,-35 0-15,52 0 16,-70 0-16,0-17 0,17 17 16,36 0-16,-35 0 15,70 0-15,-70 0 16,-1 0-1,1 0-15,17 0 0,-18-18 0,1 18 16,17 0-16,-17-18 0,17 18 16,71-17-16,-71 17 15,71 0 1,-89 0-16,1 0 0,87 0 16,-87 0-16,0 0 15,70 0-15,-53 0 16,53 0-16,-18-18 15,-52 18-15,70 0 16,-70 0-16,-1 0 16,1 0-16,-18 0 15,17 0-15,36-18 16,-53 1-16,0 17 16,-35-18-16,17 1 15,-35-1-15,0-35 16,0 35-1,-18-17-15,-35-71 16,18 53-16</inkml:trace>
  <inkml:trace contextRef="#ctx0" brushRef="#br0" timeOffset="25749.6447">1376 10760 0,'-18'-18'16,"36"36"-16,-71-36 0,35 18 15,-52 53-15,52 0 16,-17 0-16,17 35 0,-17 0 16,17 124-16,18-89 15,36 54 1,-1-107-16,18-17 0,0-17 15,17-19-15,1-17 0,88-35 16,-71-18-16,0-18 16,-18 1-16,1-18 0,17-71 15,-70 71-15,-36-71 16,-70 35 0,17 72-16,1 16 15,-71 19-15,88 34 16,-18 54-16,36-18 15,17 53 1,36-71-16</inkml:trace>
  <inkml:trace contextRef="#ctx0" brushRef="#br0" timeOffset="26238.541">2187 11324 0,'-17'35'0,"34"-70"0,-34 106 16,17-54-16,0 19 0,35 17 16,-17-36-16,34 18 15,-16-17-15,17-18 16,-36 0 0,19-18-16,-36 1 15,0-18-15,-18 17 16,0-17-16,1-1 0,-1 1 15,0 0 1,36 35-16,17 17 16,-17 1-16,0 17 15,-1-17-15,1 0 16,-1-1-16,1 1 0,0-18 0,17 0 16,-17 0-1,-1-18-15,1 1 0,0-1 16,-1 0-16,-17-17 0,18 17 15,-18-52-15,35 35 16,-35 17-16,18 18 16,-1-18-16,1 18 0,0 0 15,-1 0 1,1 0-16,17 0 16,-17 0-16,0-17 15,-18-1-15,17 0 0,-17-17 16,-17 0-1,-1 17-15,18-17 0</inkml:trace>
  <inkml:trace contextRef="#ctx0" brushRef="#br0" timeOffset="26344.7031">2787 10971 0,'-35'-17'16,"17"34"-1,89 1-15,-89-36 0,-35 36 0,53 35 0,0 53 16,18 17 0,-1-70-16,1 18 15,17 17-15,-17-35 16,17-36-16</inkml:trace>
  <inkml:trace contextRef="#ctx0" brushRef="#br0" timeOffset="26665.1444">3016 11748 0,'18'88'0,"-36"-176"0,54 229 15,-36-71-15,0-52 16,-18-1-16,18 1 0,-18 0 15,1-36 1,-1-35-16,0 18 16,18-18-16,0-18 0,0 1 15,18-1-15,0 18 16,-1-17-16,19 35 0,-19-1 0,54 19 16,-36-1-1,-17 36-15,-1-18 0,1 35 16,-18 35-16,-18-34 15,-17 52-15,0-53 16,17 1-16,18-19 0,0 1 16,18-36-1,-1 1 1</inkml:trace>
  <inkml:trace contextRef="#ctx0" brushRef="#br0" timeOffset="26866.7001">3475 11448 0,'0'53'16,"0"-106"-16,0 141 0,-18-53 16,18 0-16,0 1 0,0-19 15,0 36-15,18-35 16,0 0-16,-1-18 16,1 0-16,-1-18 0,19-17 15,-19 17-15,1-35 16,-18 18-16,0 17 15,-18-35 1</inkml:trace>
  <inkml:trace contextRef="#ctx0" brushRef="#br0" timeOffset="27074.6612">3687 11483 0,'17'-18'15,"-34"36"-15,52-36 16,0 1-16,0 17 16,18 0-16,-35 0 15,17-18-15,-17 18 16,17 0-16,-17-18 0,-1 18 0,1-35 16</inkml:trace>
  <inkml:trace contextRef="#ctx0" brushRef="#br0" timeOffset="27231.6661">3898 11165 0,'35'247'16,"-70"-494"-16,88 583 0,-53-284 15,18 19-15,-18-18 0,35 18 16,-17-54-1</inkml:trace>
  <inkml:trace contextRef="#ctx0" brushRef="#br0" timeOffset="27732.0884">5521 10936 0,'-53'0'15,"106"0"-15,-141 0 0,35 53 16,18-18-16,35 1 0,-18-1 15,18 0-15,35 36 16,-17-36-16,17-17 0,0 17 16,-17-17-16,17-1 15,18 36-15,-35-35 16,0 17-16,-18-17 16,-36 17-1,1-35-15,17 18 0,-35-18 16,36 0-16,-1-18 15</inkml:trace>
  <inkml:trace contextRef="#ctx0" brushRef="#br0" timeOffset="27873.8359">5803 11430 0,'18'71'0,"-36"-142"16,36 159-16,-18-70 0,17-1 0,-17 1 15,18-18-15,-18-18 16</inkml:trace>
  <inkml:trace contextRef="#ctx0" brushRef="#br0" timeOffset="28001.1394">5697 10971 0,'18'-17'0,"0"17"16</inkml:trace>
  <inkml:trace contextRef="#ctx0" brushRef="#br0" timeOffset="28438.3518">6015 11254 0,'18'17'16,"-1"-17"-16,1 18 16,17 0-16,-17-18 15,-1 17-15,19 1 16,-36-1-16,0 1 16,0 0-1,-18-1 1,18 19-16,0-19 15,35 19 1,1-19-16,16-17 0,-16 0 16,17-17-16,0-19 15,-18 19-15,-18-19 0,1 1 16,-18 17 0,0-17-1,-18 35-15,1 0 0,-18 0 16,35 18-16,-18-1 0,18 1 15,0 53 1,18-54-16,17 1 0,35 17 16,-17-35-16,18 0 15,-18 0-15,0-17 0,17-19 16,-34 19-16,-19-19 16</inkml:trace>
  <inkml:trace contextRef="#ctx0" brushRef="#br0" timeOffset="28595.6348">7038 10883 0,'18'35'15,"-18"-17"-15,0 0 0,17 35 16</inkml:trace>
  <inkml:trace contextRef="#ctx0" brushRef="#br0" timeOffset="28695.5484">7179 11377 0,'0'0'16,"0"-18"-16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0-08T22:18:15.110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19332 12612 0,'18'0'79,"0"17"-64,-1 1-15,18 0 16,-17 17-16,35 0 15,-35 1-15,35 34 16,-18-17-16,-18 0 0,19 70 16,-19-70-16,1 18 15,0-1-15,-1 89 16,-17-88-16,0 88 16,0-71-16,0-18 15,-17 18-15,-19 54 16,1-72-16,0 1 0,0-1 15,-1 1-15,-70 70 16,36-53-16,-54 53 16,36-70-16,35-1 15,-17 1-15,-1-1 0,1-17 16,-1 0-16,-35 35 16,53-52-16,18-1 15,-53 36-15,17-36 16,36-18-1,0 1-15,17-18 0,0 18 0,-17-18 16,18 17 0,-1-17-16,0 0 15,18-17 1,0-1-16,0 0 0</inkml:trace>
  <inkml:trace contextRef="#ctx0" brushRef="#br0" timeOffset="311.3774">18433 14993 0,'-53'53'15,"106"-106"-15,-142 141 0,54-52 16,-35 34-16,17 1 15,0-1 1,35-52-16,1 17 0,17-17 16,17 17-1,1-17-15,17-1 0,0 1 16,1-18-16,17 18 0,-1-18 16,19 0-16,-18 0 0,0 17 15,0-17-15,-18 0 16,0 0-16,1 18 0,-19-18 15,-17 18-15</inkml:trace>
  <inkml:trace contextRef="#ctx0" brushRef="#br0" timeOffset="3380.6777">14393 13617 0,'0'-17'32,"18"17"-17,0 0 1,-1 0-1,1 0-15,17 0 0,-17 0 16,17 0-16,18 0 16,-18 0-16,18 0 0,-18 0 15,18 0-15,0 0 0,106 0 16,-88 0 0,-18 0-16,88 0 15,-71 0-15,-17 17 16,18-17-16,17 0 0,71 0 15,-71 0-15,88 0 16,-88 0 0,1 0-16,-1 0 0,0 0 15,0 0-15,0 18 0,-17-18 16,-1 0-16,72 18 16,-72-18-16,1 0 0,-1 17 15,71 1 1,-70-18-16,-1 17 0,19-17 0,-19 18 15,1-18-15,105 18 16,-123-1 0,0-17-16,0 18 0,35 0 15,-35-18-15,35 17 16,-52-17-16,52 0 16,-35 0-1,0 0-15,17 0 16,-35 0-16,1 0 15,-1 0-15,-17 0 0,-1 0 16,-17-17 31,18 17-31,-18-18-16</inkml:trace>
  <inkml:trace contextRef="#ctx0" brushRef="#br0" timeOffset="3775.0234">18521 13529 0,'0'0'0,"17"0"16,19 18 0,-1-18-16,18 35 15,-18-35-15,18 35 16,-18-17-16,1-18 16,17 35-16,-36-35 0,1 18 15,-18 17 1,-18-17-16,-35 17 15,0-17-15,-17-1 16,35 1-16,-1-18 16,1 18-16,17-1 15,1 1-15,-1-18 0,0 0 16,1 17 0,-1 1-16,1-18 15,17 18-15</inkml:trace>
  <inkml:trace contextRef="#ctx0" brushRef="#br0" timeOffset="4877.223">13988 9119 0,'0'18'16,"0"0"-16,0-1 0,0 36 15,17-35-15,-17 17 16,0 0-16,0 18 0,18 35 15,-18-35 1,0 0-16,0 18 0,18-1 16,-18 19-16,0-19 0,0 124 15,0-88-15,-18 0 16,0 106 0,18-107-16,-17 1 0,17 18 15,-18-19-15,18 1 0,-18 0 16,18 0-16,-17 0 0,17 0 15,-18 88 1,18-88-16,-18-1 0,18 1 0,0 0 16,0 17-16,0 89 15,0-124-15,18 1 16,0-19-16,-1-17 0,19 53 16,-19-53-16,1-18 15,-18 0-15,18 54 16,-18-37-16,0 19 15,0-18-15,-18-18 16,18 0-16,18 18 16,-1-53-1,-17-17 1,18-19-16,-18 19 0</inkml:trace>
  <inkml:trace contextRef="#ctx0" brushRef="#br0" timeOffset="5199.159">13847 13000 0,'35'53'15,"-70"-106"-15,87 141 0,-34-53 16,0 1-16,-1 34 16,1-35-16,0 18 15,-1-17-15,1-19 0,0 1 16,-1-18-16,18 18 16,1-18-16,-19-18 15,19 0-15,-1-17 16,-17 17-16,-1-17 15,-17 0-15,18-36 16,-18 18-16</inkml:trace>
  <inkml:trace contextRef="#ctx0" brushRef="#br0" timeOffset="5729.5154">13811 9402 0,'0'0'0,"-17"17"0,17 1 16,-18-18-16,18-18 16,35-35-1,-17 18-15,17-18 16,18-70 0,-35 70-16,-1 0 0,1 0 15,0 18-15,17-18 16,-35 35-16,18 36 15,-1 17 1,1 0-16,-1 0 0,19-17 16,-19 17-16,19 1 0,-1-19 15</inkml:trace>
  <inkml:trace contextRef="#ctx0" brushRef="#br0" timeOffset="18534.4752">15152 9172 0,'-35'0'15,"70"0"-15,-106 0 0,54 0 16,-36 0-16,-18 18 16,36 0-16,0-1 15,-1 1-15,1-1 0,0 19 0,-18 52 16,18-35-1,-1 70-15,36-52 16,-17-1-16,17-17 16,17 18-16,19-1 0,-1-17 0,35 53 15,-17-53 1,0-18-16,18-17 0,52 17 16,-52-35-16,-1 0 15,1-17-15,-1-1 0,1-17 16,53-36-1,-89 18-15,0 0 0,-17 0 16,-1-17-16,-17-71 16,-35 70-16,17 1 0,-34-19 15,-1 19-15,-71-71 16,36 106-16,17-1 0,1 19 16,-18 17-16,35 0 0,-18 53 15,36-36 1</inkml:trace>
  <inkml:trace contextRef="#ctx0" brushRef="#br0" timeOffset="19494.8849">16404 17410 0,'-17'-18'16,"34"36"-16,-34-54 0,34 36 15,18 0 1,-17 0-16,17 0 0,18 0 16,-35 18-16,0-18 15,-1 18-15,1-1 0,-1 36 16,-17-35-16,-17 17 15,17 0-15,-18 54 16,1-37-16,17-16 0,0 17 16,17-18-1,1-17-15,17-1 16,-17-17-16,17 18 0,-17-1 0,17 19 16,-35-19-16,0 19 15,-35 34-15,-1-34 16,19-1-16,-36 0 15,18 0-15,17-17 0,-53 17 16,54-17-16,-19-18 16,19 0-16,-1-18 15,1 1-15,17-1 16</inkml:trace>
  <inkml:trace contextRef="#ctx0" brushRef="#br0" timeOffset="20565.1894">16475 9260 0,'-53'-17'16,"18"34"-16,-1 1 16,1 0-16,0 17 0,17 0 15,-17 1-15,35 16 0,-18 19 16,18 0-16,0-19 0,71 107 16,-36-106-16,18 18 15,0-1-15,0-17 16,0 0-16,158 35 15,-140-88-15,-1-17 16,72-36 0,-90 0-16,19-18 0,-36 1 0,1-1 15,-19-17-15,-34-71 16,-19 89-16,-17-19 16,-17 19-16,-1-1 0,-123-17 15,106 71-15,0 17 16,17 0-16,-70 52 15,106-16-15,-18 17 0</inkml:trace>
  <inkml:trace contextRef="#ctx0" brushRef="#br0" timeOffset="21271.9276">16475 15928 0,'0'18'16,"-18"-1"0,0 18-1,18 1-15,-17 52 16,17-35-16,0-18 15,17 36 1,1-54-16,0 1 0,17 0 0,0-1 16,1-17-16,52 0 15,-35 0-15,0-17 0,-18 17 16,0-18-16,0 0 16,-17 18-16,-18-17 15</inkml:trace>
  <inkml:trace contextRef="#ctx0" brushRef="#br0" timeOffset="21439.8417">16722 16140 0,'0'88'16,"0"-18"-16,0 54 15,0-71-15,17 0 16,-17 0-16,18 52 15,0-69-15,-18-19 0</inkml:trace>
  <inkml:trace contextRef="#ctx0" brushRef="#br0" timeOffset="22567.1803">18150 9172 0,'-35'-17'16,"70"34"-16,-105-34 0,52 17 0,-35 0 15,18 0-15,-53 53 16,35-18-16,-88 106 16,106-88-16,-1 17 15,19 1-15,-19 17 0,36 53 16,18-53 0,0-17-16,17-18 0,71 70 15,-36-70-15,1-17 16,17-1-16,-17-18 0,87-17 15,-69-17-15,-19-1 16,18-17-16,-17-18 0,-18 0 16,0-17-16,-18-1 15,-17-70 1,-18 70-16,-53-70 0,17 53 16,-17 17-16,1 1 0,-90-18 15,72 52 1,-1 19-16,1-1 0,-18 18 15,52 0-15,1 18 16</inkml:trace>
  <inkml:trace contextRef="#ctx0" brushRef="#br0" timeOffset="23208.2013">16439 14587 0,'18'0'16,"0"0"0,-1-17-16,19 17 15,-1-18-15,-17 0 0,34 1 16,-34-1-16,17 1 15,-17 17-15,-36 0 16,1 0 0</inkml:trace>
  <inkml:trace contextRef="#ctx0" brushRef="#br0" timeOffset="23450.3475">16439 14587 0,'-17'36'15,"34"-72"-15,-34 89 0,17-35 0,0 17 0,0 0 16,0-17-16,53 35 15,-18-35-15,0-1 16,1 1-16,52 17 16,-18 18-1,-34-35-15,-19-1 0,1 36 16,-18-17-16,-18-1 16,-35 18-16,0-36 15,18 19-15,0-19 0,-53 1 16,52-18-16,19 18 15,-19-18 1,19-18-16</inkml:trace>
  <inkml:trace contextRef="#ctx0" brushRef="#br0" timeOffset="27562.443">15046 17533 0,'0'-18'0,"-18"18"16,18 18 15,0 0 32,0-1-48,0 19-15,0-1 0,0 18 16,18 70-16,-18-52 16,18-1-16,-18 1 15,17 0-15,1-19 0,0 1 0,17 0 16,-18-53-1,1 0-15,0 0 0</inkml:trace>
  <inkml:trace contextRef="#ctx0" brushRef="#br0" timeOffset="28513.2361">14993 16087 0,'0'0'0,"-18"0"15,1 0 1,-1 0-16,-17 17 15,17 1-15,1 0 0,17-1 16,-18 19-16,18-1 0,0 0 16,0 0-16,0 18 15,18 0-15,-1-18 0,1 18 0,17-17 16,-17-19-16,52 1 16,-17-18-16,18-18 15,-36-17-15,-17 0 16,17-1-16,-17 1 0,-1-71 15,-17 53 1,-53-35-16,18 53 16,0 0-16,0 17 0,-18 0 15,-18 1-15,36 17 16,-18 0-16,35 17 16,1-17-16</inkml:trace>
  <inkml:trace contextRef="#ctx0" brushRef="#br0" timeOffset="29181.2257">14923 14605 0,'-36'0'16,"72"0"-16,-89-18 16,35 18-1,18-17-15,18 17 16,-1 0-16,1 0 0,17-18 16,0 18-1,-17 18-15,0-1 0,-1 1 16,1 0-16,0 52 15,-18-35-15,0 36 16,-18-36-16,0-17 0,1 17 16,-19 1-16,36-19 0,-17 1 15,17 17 1,0-17-16,35-18 16,-17 17-16,35-17 0,-18 0 15,53 0-15,-35 0 16,-18 0-16,-17 0 0,-18 18 15</inkml:trace>
  <inkml:trace contextRef="#ctx0" brushRef="#br0" timeOffset="30213.8223">13212 17798 0,'-18'0'0,"36"0"16,-1 0-16,1 0 15,52 0-15,-34-18 16,-1 18-16,35 0 15,-34 0-15,17 0 16,-18 18 0</inkml:trace>
  <inkml:trace contextRef="#ctx0" brushRef="#br0" timeOffset="30409.1589">13758 17568 0,'0'124'0,"0"-248"0,0 318 16,0-123-16,36 52 16,-19-70-16,1-17 15,0 17-15,-1-36 0,1 1 16</inkml:trace>
  <inkml:trace contextRef="#ctx0" brushRef="#br0" timeOffset="31682.3402">13617 16157 0,'0'-17'16,"-17"-1"-16,17 0 15,-36 18 1,19 0-1,-1 0-15,-17 18 0,17 0 16,-35 17 0,36 0-16,-1 0 0,0 36 15,18-36-15,18 18 16,0-35-16,-1-1 16,18-17-16,18 0 15,-35-17-15,17-1 0,-17 1 16,0-1-16,-1-35 15,-17 35-15,0-35 16,0 36-16,-17-1 16,-1 18-16,0 18 15,18 52 1,18-34 0,-18 17-16,18-1 0,-18-16 0,35 52 15,-17-53 1,-18-17-16,17-1 0,-17 1 15,0 0-15</inkml:trace>
  <inkml:trace contextRef="#ctx0" brushRef="#br0" timeOffset="32451.6947">13317 14711 0,'-17'0'15,"34"0"1,19-18 0,-1 1-16,0-1 15,0 0-15,1 1 0,-1 17 16,0-18-16,1 18 0,-1-18 15,-17 18-15,-1 0 0,-17 18 32,-17 53-17,17-19-15,0 37 16,0-19 0,0-17-16,17 0 0,1 0 15,-1 0-15,36 35 16,-35-70-16,17 17 15,-17-35-15</inkml:trace>
  <inkml:trace contextRef="#ctx0" brushRef="#br0" timeOffset="32613.8188">13494 15028 0,'0'0'0,"35"0"0,18-17 16,70-19-16,-34 19 16,87-36-16,-105 18 15,-19 17-15,-16 18 0</inkml:trace>
  <inkml:trace contextRef="#ctx0" brushRef="#br0" timeOffset="34179.2578">14676 13406 0,'35'-18'16,"-18"0"-16,1 18 0,0-17 15,-18 34 16,-53 19-31,18-1 16,-18 0-16,-53 36 16,53-18-16,-18-36 0,18 19 15,18-1-15,-35 18 16,52-36-16,18 1 16,18 17-16,17-17 0,18 0 15,106-1 1,-89-17-16,18 18 0,-17-18 0,-1 0 15</inkml:trace>
  <inkml:trace contextRef="#ctx0" brushRef="#br0" timeOffset="56731.6456">2999 7214 0,'-18'-17'16,"36"-1"31,35 18-47,-18 0 15,-18-18-15,19 18 0,34 0 16,-52 0-16,17 0 16,-17 18-16,-1 0 31,-17 17-31,0 0 16,-17-17-16,17 17 0,0 0 15,0 18-15,0 0 16,0-17-16,17-19 0,1 18 15,-18-17-15,18 17 16,-1-35-16,1 18 16,0 0-16</inkml:trace>
  <inkml:trace contextRef="#ctx0" brushRef="#br0" timeOffset="56885.635">3087 7444 0,'17'0'0,"1"0"16,70-18-1,-35 0-15,53-17 16,-53 35-16,-18-18 0,1 18 16,-1 0-16</inkml:trace>
  <inkml:trace contextRef="#ctx0" brushRef="#br0" timeOffset="63060.8105">4516 7126 0,'-18'0'16,"0"0"0,36-18-1,0 18-15,34 0 16,-16 0-16,-19 0 16,36 36-16,-17-1 15,-36-17-15,17 88 16,-17-18-1,-17-53-15,-1 0 16,-17 18-16,35-35 16,-18-1-16,18 1 0,-18-18 15,36 0 1,0 0 0,17 0-16,-17 0 0,-1 0 15,19 0-15,-19 0 0,36 0 16,-35 0-16,-1 18 15,1-18-15</inkml:trace>
  <inkml:trace contextRef="#ctx0" brushRef="#br0" timeOffset="64350.3027">5980 7161 0,'17'0'31,"19"0"-15,-19-17-16,1 17 15,-1 0-15,1 0 16,0 0-16,-36 0 31,0 17-15,18 1-16,-17-18 0</inkml:trace>
  <inkml:trace contextRef="#ctx0" brushRef="#br0" timeOffset="64591.9845">6015 7250 0,'0'0'0,"-18"35"15,18-17-15,0-1 16,0 1-16,0-1 15,0 1-15,18-18 0,0 18 16,34-1 0,-34 1-16,0 0 0,17 17 15,-35 0 1,0-17-16,0 17 16,-18 0-16,-35 1 15,36-19-15,-18-17 16,17 0-16,-35-17 15,35-1-15,1 0 0,-1-17 16,18 17 0</inkml:trace>
  <inkml:trace contextRef="#ctx0" brushRef="#br0" timeOffset="67260.6927">3351 8537 0,'0'-17'15,"-17"-1"1,-1 0 0,0 18-16,-17 0 15,0 0-15,17 36 16,-17-19-16,17 1 0,-35 52 15,36-34-15,17 17 16,0-36-16,0 1 16,17 0-16,1-18 0,0 17 15,17-34 1,-17 17-16,-1-18 0,1-17 16,0 17-16,-1-53 15,-17 54-15,0-1 16,-17 18-1,17 71 1,0 87 0,0-52-1,0-53-15,17-18 0,1 36 16,-1-36-16,-17-17 16</inkml:trace>
  <inkml:trace contextRef="#ctx0" brushRef="#br0" timeOffset="67881.1834">4604 8625 0,'0'-35'16,"0"70"-16,0-87 0,0 34 15,-18 18 1,18 18-16,-35 17 16,17 71-1,18-36 1,18-52-16,17 35 16,-17-36-16,-1-17 15,19 0-15,-1 0 0,18-35 16,-35 17-16,-1-17 15,-17 0-15,0 17 0,-17-52 16,-19 52-16,1 0 16,-36 1-1,36 17-15,0 0 0,17 0 16,-17 17-16,17 1 0,18 0 16</inkml:trace>
  <inkml:trace contextRef="#ctx0" brushRef="#br0" timeOffset="68447.8545">6033 8484 0,'0'-17'15,"0"34"-15,-18-34 0,0 34 16,1 54 15,-1-36-31,18 0 0,0 1 16,0-19-16,18 54 16,-1-53-16,54-1 15,-54 1-15,19-18 16,17-18-1,-18 18-15,-17 0 0,-1-17 16,-17-1-16</inkml:trace>
  <inkml:trace contextRef="#ctx0" brushRef="#br0" timeOffset="68596.7037">6138 8678 0,'0'71'16,"0"-142"-16,0 177 0,-17-53 15,17 0-15,0-18 16,0 18-16,0 18 0,0-18 16,0-18-16,-18 18 0</inkml:trace>
  <inkml:trace contextRef="#ctx0" brushRef="#br0" timeOffset="69879.7386">2893 10001 0,'17'0'15,"19"0"1,-1 0 0,0 0-16,1-17 0,-1 17 15,-18 0-15,19 0 0,-1 0 16</inkml:trace>
  <inkml:trace contextRef="#ctx0" brushRef="#br0" timeOffset="70054.6785">3263 9843 0,'0'0'16,"0"35"-16,0 0 0,-17 0 16,17-17-16,0 17 0,0 53 15,0-70-15,0 17 16,17-17-16,-17 17 15,0-17-15</inkml:trace>
  <inkml:trace contextRef="#ctx0" brushRef="#br0" timeOffset="70689.7623">4692 9878 0,'0'0'15,"0"17"1,-18 54 0,18-36-16,0 1 15,0 16-15,0 19 16,0-36-16,0-17 0,0 17 15,18-17-15,-18-1 0</inkml:trace>
  <inkml:trace contextRef="#ctx0" brushRef="#br0" timeOffset="71510.0778">5927 9913 0,'-18'-18'15,"0"18"-15,36 0 47,0 0-31,-1 0-16,1 0 0,0 0 15,-1 18-15,1 0 16,-18-1-16,0 19 16,-18-1-1,18-17-15,-17 17 0,17-18 0,0 1 16,0 0-16,0-1 0,35 19 16,-17-19-1,-1-17-15,18 18 0,-17-18 16,0 18-16,-1-18 0,-17 17 15,0 1 1,-53-1 0,18 1-16,18 0 0,-19-1 15,1-17-15,17 18 0,1 0 16,-19-1-16,36 1 16</inkml:trace>
  <inkml:trace contextRef="#ctx0" brushRef="#br0" timeOffset="75976.6416">21343 10654 0,'18'18'31,"17"-18"-15,0 0-16,1 0 0,52 0 15,-35 0-15,0-18 16,-18 18-16,0 0 0,-17 0 16,17 18-1,-17-18-15</inkml:trace>
  <inkml:trace contextRef="#ctx0" brushRef="#br0" timeOffset="76115.2702">21431 11077 0,'36'36'0,"-72"-72"0,107 89 16,-36-53-16,0 0 0,54-17 15,-37-1-15</inkml:trace>
  <inkml:trace contextRef="#ctx0" brushRef="#br0" timeOffset="76855.9993">23089 9066 0,'18'0'0,"-18"18"16,0 0-16,18-1 0,-18 89 15,17-53 1,-17 35-16,18 18 0,-18 0 16,0 176-16,0-105 15,-18-1-15,18 0 0,0 159 16,18-176-16,17 141 16,-17-159-16,-18-17 15,17 123-15,1-124 16,-18-17-16,0 0 15,0 0-15,-18-18 0,18 88 16,0-105-16,0 35 16,0-71-16,18-18 15</inkml:trace>
  <inkml:trace contextRef="#ctx0" brushRef="#br0" timeOffset="77901.3396">23019 9013 0,'17'-17'16,"1"17"-16,0-18 15,52 18-15,-17 0 16,88-17-16,53 17 15,-88-18-15,18 18 16,17-18-16,141 1 16,-141-1-16,18 18 0,158 0 15,36 0 1,-177 18 0,1-18-16,-18 0 0,-1 0 0,177 0 15,-193 0-15,122 0 16,-140 0-1,-19 0-15,-16 0 0,69-18 16,-87 18-16,35 0 16,-53 0-16,35 0 15,-53 0-15,18 0 16,-18 0-16,1 0 16,-1 0-16,-17-18 15,-1 18 1,1 0-16,0 0 15,-18 18 1,0 0 0,0-1-16,0 1 0,0 17 0,0 36 15,-18-18 1,18 53-16,-18-36 16,18 18-16,0-17 15,0 17-15,-17 18 0,17 106 16,-18-107-16,0 142 15,18-123-15,-17-1 16,-1 1-16,0 17 0,1 106 16,-1-106-16,18 106 15,0-106-15,0-35 16,0 17-16,0-17 16,18 88-16,-1-88 15,1 70-15,-18-105 16,18-1-16,-18 72 15,0-90-15,0 1 0,-18-17 16,-35 52 0,18-53-16,-18 0 0,-53 1 15,36-19-15,-89 1 16,53-18 0,0 0-16,0 0 0,-35 0 0,-141-18 15,123 18-15,-176-17 16,176 17-1,-193 0-15,175 17 16,1-17-16,-177 36 16,194-36-16,0 17 0,-140 19 15,158-36-15,-89 0 16,142 0-16,-35-18 16,87 0-1,1 1-15</inkml:trace>
  <inkml:trace contextRef="#ctx0" brushRef="#br0" timeOffset="78645.7659">23389 9772 0,'18'0'15,"17"0"1,0 0-16,1 18 16,17-18-16,-1 0 0,1 17 15,71 1-15,-71-18 16,17 0-16,-17 0 0,53-18 16,-71 1-1,1-1-15,-1-17 0,-17 17 16,17-70-16,-35 53 15,0-18-15,-18 0 0,1 0 16,-36-88-16,17 70 16,1 18-16,0-17 0,0 34 15,-1-34 1,19 70-16,-1-18 0,18 36 16,18 35-1</inkml:trace>
  <inkml:trace contextRef="#ctx0" brushRef="#br0" timeOffset="79691.5746">23424 9666 0,'0'-35'16,"18"17"-1,35-70-15,-18 35 16,18 0-16,0-17 0,0-1 16,18 18-16,-18-17 0,17 17 15,1-18 1,-36 36-16,-17 35 0,-36 35 15,-17-17 1</inkml:trace>
  <inkml:trace contextRef="#ctx0" brushRef="#br0" timeOffset="79837.0344">23530 9684 0,'88'-71'16,"-176"142"-16,247-177 0,-106 53 0,88-70 15,-70 70-15,-18 0 16,-1 17-16,-16 1 0,-19 35 16</inkml:trace>
  <inkml:trace contextRef="#ctx0" brushRef="#br0" timeOffset="79987.8183">23760 9737 0,'88'-71'16,"-176"142"-16,246-177 0,-105 53 0,18 0 16,-1 0-16,-17 18 0,0 0 15,18-1 1</inkml:trace>
  <inkml:trace contextRef="#ctx0" brushRef="#br0" timeOffset="80739.2547">24130 9825 0,'0'-18'16,"35"1"-16,36 17 15,-18-18 1,0 18-16,17 0 0,107-18 16,-54 18-16,18 0 15,177-17-15,-142 17 16,195-18-16,-160 0 16,195 1-1,-212 17-15,-18-18 0,159 18 16,-176 0-16,35 0 15,-123 0-15,-18 0 16,-36 0-16,1 0 0,-18 18 16,-18-18-16,-17 0 15,0 0-15,-18 0 16</inkml:trace>
  <inkml:trace contextRef="#ctx0" brushRef="#br0" timeOffset="81693.3208">23407 10813 0,'17'0'16,"54"-18"-1,-18 18-15,70-35 16,-34 17-16,140 0 15,-106 1-15,36-1 16,18 1-16,246-1 16,-194 0-16,247 18 15,-229 0 1,0 0-16,-17 0 0,17 0 16,-36 0-16,1 0 0,141 0 15,-212 18-15,-35-18 16,-18 18-16,-88-1 15,-35-17 1,-18 0-16</inkml:trace>
  <inkml:trace contextRef="#ctx0" brushRef="#br0" timeOffset="82223.8873">23160 11783 0,'18'0'31,"70"0"-15,35-35-16,36 17 15,-53 18 1,17-18-16,36 18 0,0 0 16,194-17-16,-142 34 15,248 1-15,-212-18 16,0 18-16,582-18 15,-565 17-15,1-17 16,-36 0-16,106-17 16,-229 17-16,-35 0 15</inkml:trace>
  <inkml:trace contextRef="#ctx0" brushRef="#br0" timeOffset="82927.4797">24201 9878 0,'0'35'16,"0"-70"-16,0 88 0,0-36 0,0 19 16,17-19-16,-17 1 15,35 52 1,-17 36-16,-18-35 15,0 17-15,0 36 0,-18 158 16,1-106-16,-36 177 16,35-159-1,1-35-15,17-1 0,-18 1 16,18-18-16,0 18 0,0-18 0,18 106 16,-1-141-1,19 53-15,-19-71 16,1-35-16,-1 0 15,-17-18-15</inkml:trace>
  <inkml:trace contextRef="#ctx0" brushRef="#br0" timeOffset="83548.55">25224 8802 0,'0'0'16,"17"0"-16,1 53 15,0 70 1,-1-52-16,-17 35 16,18 176-16,-18-123 15,0 35-15,0 0 0,-18 229 16,1 0-1,17-211-15,0-18 16,0 0-16,35 141 16,-18-194-16,1 0 0,17-17 15,18 105 1,-35-123-16,17-35 0,-17 17 16,17 35-16,-17-88 0,-18 1 15,0-1-15,17-17 16,-34-1-16</inkml:trace>
  <inkml:trace contextRef="#ctx0" brushRef="#br0" timeOffset="84070.249">26458 8890 0,'0'-18'0,"0"36"0,0-18 31,18 53-16,-18 0-15,18 17 0,-18 36 0,17 35 16,-17 0-16,0 265 16,-17-159-16,-1-18 15,0 18-15,1 159 16,-1-212-16,18-18 0,0-17 16,18 106-1,-1-142-15,1 1 0,0-1 16,-1-17-16,19-18 0,-1 89 15,-18-107-15,1 1 16</inkml:trace>
  <inkml:trace contextRef="#ctx0" brushRef="#br0" timeOffset="87276.9531">6297 6668 0,'-18'-36'0,"1"19"15,17-1-15,0-17 0,0 17 16,17-35-16,1 18 16,0 0-16,17-1 0,18 1 15,-18 17-15,36 18 16,-36 0-16,18 18 15,-18 17-15,1-17 0,69 88 32,-69-71-32,-1 0 0,0 18 15,-17-17-15,-1-1 16,-17 0-16,18 18 16,-18-35-16,0-1 15,0 1-15</inkml:trace>
  <inkml:trace contextRef="#ctx0" brushRef="#br0" timeOffset="87471.8967">6720 6809 0,'18'35'16,"-36"-70"-16,71 88 0,-35-36 0,0-17 15,17 0-15,0 0 16,0-17-16,1 17 0,-1-36 15,0 19-15,-17-1 0,0 0 16,-18-17-16,17 0 16,-17 17-16,-17 18 15</inkml:trace>
  <inkml:trace contextRef="#ctx0" brushRef="#br0" timeOffset="87949.8491">7655 6773 0,'0'-17'15,"18"-1"-15,-18-17 16,35-18-1,-17 18-15,17-18 0,0 17 16,1 1-16,17-18 0,-18 18 16,88-18-16,-70 18 15,35 35 1,-35 0-16,-17 17 0,-1 1 16,18 53-16,-36-36 15,1 18-15,0-18 0,-1 0 16,1 1-16,0-1 0,-1 18 15,1-53-15,-18 17 16,18-17-16</inkml:trace>
  <inkml:trace contextRef="#ctx0" brushRef="#br0" timeOffset="88140.1945">8237 6738 0,'18'53'15,"-36"-106"-15,54 124 0,-1-54 16,0 1-16,0-18 0,18-18 16,0 1-16,36-19 15,-37 19-15,-16-19 16,-1 19-16,-17-1 0,-1 1 0,1-19 16</inkml:trace>
  <inkml:trace contextRef="#ctx0" brushRef="#br0" timeOffset="105496.6771">13970 2293 0,'-18'0'15,"1"0"1,34 0 15,1 0 0,0 0-15,-1 0 0,1 0-16,17 0 15,0-18 1,1 18-16,-19 0 0,19 0 15,-1 0-15,71-17 16,-89 17 0,19 0-16,-1 0 0,0 0 15,36 0 1,-54 0-16,19 0 0,17 0 16,-18 0-16,0 0 15,0 0-15,1-18 0,-1 18 16,0 0-16,1 0 0,17-17 0,35-1 31,-35 18-31,-18 0 0,53 0 16,-35 0-16,-18 0 15,18-18-15,0 18 0,-18 0 16,18 0-16,53 0 16,-53 0-16,0-17 0,0 17 15,0 0-15,17 0 0,36 0 16,-53 0-16,0 0 15,0 0-15,-18 0 0,89 0 16,-71 0-16,0 0 16,52 0-1,-34 17-15,-1-17 0,54 0 16,-71 0-16,17 18 16,1-18-16,0 0 15,-1 0-15,-17 18 0,18-18 0,-1 17 16,71-17-1,-70 0-15,88 18 16,-71-18-16,-18 0 16,18 0-16,-17 0 0,17 0 0,89 0 15,-89 0 1,-18 0-16,19 0 0,-1 0 16,-18 0-16,19 0 0,-19 0 15,89 0-15,-71 0 16,0 0-16,0 17 0,1-17 15,16 0-15,72 0 16,-71 0-16,-18 0 16,0 0-16,18 0 0,70 0 15,-70 0-15,-18 0 16,0 0-16,18 0 0,71 0 16,-71 0-1,-1 0-15,1 0 0,0 0 16,0 0-16,0-17 0,123 17 15,-123-18-15,17 18 16,89-17-16,-89 17 16,107-18-1,-124 18-15,35 0 0,-18 0 16,18 18-16,142-18 16,-142 17-16,17-17 0,1 0 15,18 0-15,158 0 16,-159 0-16,177 0 15,-177 0-15,1 0 16,-1 0-16,0 0 0,142-17 16,-177-1-16,-35 18 15,-18-18-15,0 18 16</inkml:trace>
  <inkml:trace contextRef="#ctx0" brushRef="#br0" timeOffset="175606.7464">22966 14693 0,'-18'0'15,"18"-17"-15,-17 17 16,-1 0 15,18 35-15,-18 0-16,1 18 0,-1 53 16,18-36-16,-18 72 15,18-72-15,0 54 16,0-72-16,18 19 15,0-18-15,-1-18 0,1 36 16,0-54-16,-1 1 16,1-18-16,-1 18 0,1-36 15</inkml:trace>
  <inkml:trace contextRef="#ctx0" brushRef="#br0" timeOffset="176072.7974">23248 15046 0,'0'18'15,"0"-36"-15,18 53 0,-18 1 16,0-1-16,0 0 0,17 71 15,-17-18 1,-17-53-16,17 1 16,0-1-16,0-17 15,0-54 1,0-34 0,0 17-16,17 0 15,1 0-15,0-18 16,-1 19-16,19-72 0,-1 89 15,0 0-15,18-1 16,-35 19-16,17 34 16,-17 19-16,-18-1 15,17 0-15,-17 71 16,18-53-16,-18 0 0,17 53 16,-17-71-16,0 0 15,18 53 1,-18-70-16,18 17 0,-18-17 15,0 0-15</inkml:trace>
  <inkml:trace contextRef="#ctx0" brushRef="#br0" timeOffset="176235.1165">23319 15293 0,'17'0'15,"1"0"-15,17 0 16,0 0-16,1 0 0,70 0 16,-71 0-16,53-18 15,-53 18-15</inkml:trace>
  <inkml:trace contextRef="#ctx0" brushRef="#br0" timeOffset="176442.0889">23936 15187 0,'71'-18'16,"-142"36"-16,177-53 0,-71 35 0,18 0 16,-18 0-1,1 0-15,-19 0 0,1 0 16,-1 0-16</inkml:trace>
  <inkml:trace contextRef="#ctx0" brushRef="#br0" timeOffset="176615.05">24236 15028 0,'0'0'15,"-53"53"1,35-17-16,-17-1 0,0 18 15,17-18-15,0 0 16,1 1-16,17-19 16,0-34-1,-18-1 1</inkml:trace>
  <inkml:trace contextRef="#ctx0" brushRef="#br0" timeOffset="176757.954">24042 15028 0,'0'0'16,"35"53"-16,-17-17 16,-1-1-16,1 0 0,17 0 15,1 1-15,34 17 16,-35-18-16,1 0 0,-1-17 16</inkml:trace>
  <inkml:trace contextRef="#ctx0" brushRef="#br0" timeOffset="177300.527">24624 14975 0,'0'0'15,"18"36"-15,-1 17 0,1-18 0,17 35 16,0-34 0,-17-1-16,0 0 0,-1-17 15,1 0-15,-36-54 32,18 1-32,-17 0 0,-19-53 15,36 52 1,-17-17-16,17-52 15,0 69-15,53 1 16,-36 35-16,19 0 0,16 18 16,-16-1-16,-1 36 15,-35-18-15,0 1 16,0 17 0,0-18-16,-18-17 0,18 17 15,0-18-15,0 36 16,18-35-1,0 17-15,-1-17 16,1 0-16,17 17 0,-17-18 0,0 1 16,-18 17-1,0-17-15,-18 0 16,-35-18 0,18-18-16,17 18 0,-35-18 15,35 1 1,36-1-16</inkml:trace>
  <inkml:trace contextRef="#ctx0" brushRef="#br0" timeOffset="177540.3111">25224 14534 0,'70'53'16,"-140"-106"-16,175 159 0,-52-53 16,18 71-16,-18-54 15,-18 18-15,-17-17 16,-18 17-16,0-17 0,0 17 0,-53 53 16,18-88-1,-1 18-15,-17-19 0,0-16 16,1-1-16</inkml:trace>
  <inkml:trace contextRef="#ctx0" brushRef="#br0" timeOffset="178380.8921">25947 15117 0,'17'0'15,"19"0"-15,52 0 16,-18 0-16,54-18 16,-71 0-1,0 18-15,17-17 16,-34-1-16</inkml:trace>
  <inkml:trace contextRef="#ctx0" brushRef="#br0" timeOffset="178586.7913">26353 14870 0,'0'53'16,"0"-36"-16,-18 71 16,0-35-16,-35 88 15,36-88 1,-1-17-16,-17 34 15,35-35-15,-18-17 16,18 0-16,0-36 16</inkml:trace>
  <inkml:trace contextRef="#ctx0" brushRef="#br0" timeOffset="178803.7794">26106 14870 0,'0'35'15,"0"-70"-15,17 105 0,1-35 0,17 1 16,0-1-16,54 53 16,-36-35-16,-1-18 15,-16 1-15,17-1 16,-36 0-16,19 0 0,-19-17 0,-17 0 15</inkml:trace>
  <inkml:trace contextRef="#ctx0" brushRef="#br0" timeOffset="179382.5725">27340 14817 0,'18'-36'0,"-36"72"15,36-89-15,-36 35 16,-17 18-16,0 18 16,-1 17-16,1 0 0,18 1 15,-19 17-15,19 17 0,-19 54 16,54-72-16,0 1 15,17-17-15,53 34 16,-17-35-16,-1-35 0,71 18 16,-70-18-1,-18-18-15,0 18 0,-18-17 16,0-18-16,-52 35 16</inkml:trace>
  <inkml:trace contextRef="#ctx0" brushRef="#br0" timeOffset="179977.3749">28310 15011 0,'36'0'0,"-72"0"0,107-18 15,17 18-15,-35 0 16,35 0 0,-52 0-16,-19 0 0,1 18 15</inkml:trace>
  <inkml:trace contextRef="#ctx0" brushRef="#br0" timeOffset="180103.9784">28346 15275 0,'106'0'16,"-212"0"-16,282 0 16,-123 0-16,53-17 15,-71 17-15</inkml:trace>
  <inkml:trace contextRef="#ctx0" brushRef="#br0" timeOffset="181324.1478">29528 14799 0,'0'0'0,"17"0"0,-17 18 31,0 88-15,0 35 0,-17-71-16,17 54 0,-18-54 15,18-17-15,-18 18 16,18-54-16,-17 1 16,17 0-16,17-36 15,-17-17-15,18-54 16,17-16-1,0 34-15,1-70 16,-1 70-16,-17 19 0,35-37 16,-18 54-1,-18 35-15,1 0 16,0 53-16,-18 0 16,17 17-16,-17-17 0,18 71 15,-18-54-15,18 36 16,-1-53-16,-17-18 15,0 1-15,-17 17 16</inkml:trace>
  <inkml:trace contextRef="#ctx0" brushRef="#br0" timeOffset="181468.0209">29616 15222 0,'53'0'15,"-106"0"-15,141-17 0,-53 17 0,71 0 16,-53 0 0,0 17-16,-18-17 0</inkml:trace>
  <inkml:trace contextRef="#ctx0" brushRef="#br0" timeOffset="181754.9546">30215 15081 0,'71'-17'16,"-142"34"-16,195-34 0,-71-1 15,0 18-15,-18 0 0,36 0 16,-54 0-16,1 0 16,-36 18-1,-17 17 1,0 0-16,17-17 0,-17 17 15,17-17-15,0-1 16,1 1-16,17 0 16,-18-1-16,18 1 0,0 0 15,-17-18 1,-1-18 0</inkml:trace>
  <inkml:trace contextRef="#ctx0" brushRef="#br0" timeOffset="181901.31">30198 15028 0,'53'0'16,"-18"18"-16,0 17 0,18 1 0,0-19 15,35 54 1,-35-36-16,-18 0 0,18 18 16,-17-18-16,-36-17 15,0 0-15</inkml:trace>
  <inkml:trace contextRef="#ctx0" brushRef="#br0" timeOffset="182552.9033">31080 14993 0,'-18'53'15,"36"-106"-15,-36 141 16,18-52-16,18 34 16,-1-52-16,-17-1 15,18-17-15,0 0 0,-1-35 16,-17 0-16,18-53 16,-18 35-1,0 0-15,18 0 0,-18 18 16,17-18-16,1 35 0,-1-17 15,1 17-15,0 18 0,17 0 16,0 18-16,-17 17 16,0 18-1,-18-18-15,0 1 0,-18-1 16,0-18-16,1 19 0,-1 17 16,0-18-16,18-17 15,-17 17-15,34 0 16,1-17-16,0 35 15,-1-36-15,19 19 16,-36-19-16,17 1 16,-34-18-16,17 17 15,-36-17-15,19 0 16,-1 0-16,0 0 16,1-17-16,-1 17 0,36 0 31,17 0-16</inkml:trace>
  <inkml:trace contextRef="#ctx0" brushRef="#br0" timeOffset="182725.0339">31644 15152 0,'53'0'16,"0"0"-16,0 0 0,70 0 15,-70 0 1,0-18-16,-17 18 0,-1 0 16,0-17-16,-17 17 15</inkml:trace>
  <inkml:trace contextRef="#ctx0" brushRef="#br0" timeOffset="182902.3789">31979 15064 0,'-17'53'16,"34"-106"-16,-52 141 16,17-53-16,1 0 0,-1 36 15,0-53-15,1 17 16,-1-18-16,18 1 0,-17 0 16,-1-1-1</inkml:trace>
  <inkml:trace contextRef="#ctx0" brushRef="#br0" timeOffset="183064.441">31891 15011 0,'53'70'16,"-106"-140"-16,141 193 0,-70-88 15,35 54-15,-18-54 16,-17 0-16,17 36 15,-35-54-15,18 1 16</inkml:trace>
  <inkml:trace contextRef="#ctx0" brushRef="#br0" timeOffset="183317.0178">32438 15064 0,'-53'0'16,"106"0"-16,-124 17 0,54 19 15,-19 69 1,54-69-16,17 52 16,1-53-16,-1 0 15,0 1-15,53 17 16,-35-36-16,-17-17 0,17 18 15,-36-18-15,1-18 0</inkml:trace>
  <inkml:trace contextRef="#ctx0" brushRef="#br0" timeOffset="183553.0393">32738 14781 0,'17'0'0,"-34"0"0,70 0 0,-18 18 16,71 70-16,-36-35 15,1 18-15,35 87 16,-71-69-16,0-19 16,-17 18-16,17 71 15,-35-88-15,-17-18 0,-19 0 16,1-1-16,-18-16 0,0-1 15</inkml:trace>
  <inkml:trace contextRef="#ctx0" brushRef="#br0" timeOffset="184031.238">31062 14358 0,'0'0'16,"-18"35"-1,18 1-15,-17 17 0,17 17 16,-18 18-16,1 0 0,-1 124 16,18-106-16,0-18 15,35 89 1,-17-89-16,17-18 0,0 1 16,1-18-16,69 35 15,-34-35-15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0-08T22:38:22.710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3263 4957 0,'-17'0'16,"34"0"15,-17 17 1,18 1-32,-18-1 15,0 1 1,0 17-16,0 18 15,17-17-15,-17-1 16,0 35 0,0-17-16,0-17 0,0 17 15,0 70-15,0-52 16,18 105-16,-18-88 16,0 18-16,0 88 15,18-88-15,-18 0 0,0-1 16,17 125-1,1 17 1,-18-124-16,18 1 0,-18-1 0,17 124 16,-17-123-16,0 123 15,0-124-15,0 0 16,0-17-16,0 0 16,0 0-16,18 0 0,-18 0 15,0 70-15,18-17 16,-18-106-16,17 53 15,-17-71-15,18 18 16,-18-36 0,0 1-16</inkml:trace>
  <inkml:trace contextRef="#ctx0" brushRef="#br0" timeOffset="1149.4433">3281 4886 0,'-18'0'0,"18"18"46,18-1-30,-18 1-16,17-18 16,1 18-16,0-18 0,35 17 15,-18-17-15,36 18 16,-36-18-16,53 17 16,-35-17-16,53 18 15,-53-18 1,88 0-16,-71 18 15,1-18-15,17 0 0,-17 0 16,34 0-16,-16 0 0,105 0 16,-88 0-16,88 0 15,-89 0 1,89 0-16,18 17 16,-88-17-1,-19 0-15,19 0 0,-1 0 16,-17 0-16,18 0 0,105-17 15,-106 17-15,107 0 16,-124 0-16,105 0 16,-123 0-16,106 17 15,-105-17-15,69 0 16,-87 0-16,70 0 16,-70-17-1,34 17-15,-52-18 16,71 18-1,-71-18-15,-36 18 16,-34 0 31,-19 0-47</inkml:trace>
  <inkml:trace contextRef="#ctx0" brushRef="#br0" timeOffset="1812.2184">8273 5009 0,'0'18'15,"0"0"1,0 17 0,-18-17-16,18-1 15,0 19-15,0-1 0,0 53 16,-18-53-16,18 89 16,-17-71-1,17 70-15,0-52 16,-18 87-1,18-69-15,0 87 0,0-88 16,18 124-16,-18-106 16,17 88-1,-17-88-15,18 105 16,0-105-16,-1 0 16,-17 0-16,18 0 0,-18 105 15,18-87-15,-18 87 16,17-105-16,-17 0 15,18 106-15,-18-106 16,17 105-16,1-105 16,0 88-16,-18-88 15,17 70-15,-17-87 16,18-19-16,-18 1 16,18 34-16,-1-69 0,1 17 15,-18-36-15,18 1 16</inkml:trace>
  <inkml:trace contextRef="#ctx0" brushRef="#br0" timeOffset="3214.6895">3475 9349 0,'18'17'31,"-18"1"1,17-18-17,-17 18-15,0-1 16,0 1 0,18 17-1,-18 0-15,0-17 16,0 35-16,0-18 15,0 18-15,0-35 16,0 17-16,0-17 0,0-1 16,0 1-16,0 0 15,0-1 17,17-17-17,1 0 1,0 0-1,-1 0 1,19 0-16,-19 0 0,19 0 16,-19 0-16,18 0 15,18 0-15,-17 0 0,17 0 0,52 18 16,-52-18-16,71 0 16,-54 0-1,1 18-15,-1-18 0,107 17 16,-107-17-16,124 18 15,-105-18-15,122 0 16,-105 0-16,106 17 16,-106-17-16,123 0 15,-106 0-15,124 0 16,-141 0 0,141 0-16,-123 0 15,123 0-15,-124 0 16,106-17-16,-105-1 15,-18 18-15,-1-17 16,107-1-16,-124 18 16,89 0-16,-89-18 15,53 18-15,-70 0 16,-1 0-16,-17 0 16,0 0-16,-18 0 0,18 0 0,0 0 15,-35 0 1,-36 0-1,-17 0-15</inkml:trace>
  <inkml:trace contextRef="#ctx0" brushRef="#br0" timeOffset="8585.7201">4957 10530 0,'-18'-17'15,"0"-1"1,1 18 0,-1 18-16,-35 17 15,35 0-15,-34 89 16,34-54-16,-17 71 16,35-70-16,17 35 15,19-53-15,16 17 16,-16-52-1,87 0 1,-70-36 0,-35 0-16,-1 1 0,-34-36 15,-1 35 1,-17 1-16,0-19 0,-1 19 16,1-1-16,-53 0 15,53 18-15,-18 0 16,35 0-16,18 18 0</inkml:trace>
  <inkml:trace contextRef="#ctx0" brushRef="#br0" timeOffset="8925.2027">5486 10777 0,'0'18'0,"0"0"16,17-1-1,19 19-15,-1-1 16,-17-18-16,34 36 16,-16-35-16,17 35 15,-36-35-15,1-1 16,0 1-16,-1-18 16</inkml:trace>
  <inkml:trace contextRef="#ctx0" brushRef="#br0" timeOffset="9107.9146">5803 10795 0,'0'0'0,"0"18"0,-53 35 16,36-36-16,-54 54 15,53-36-15,-34 36 16,16-36-16,19 18 15,-1-36 1,18 19-16,18-19 16</inkml:trace>
  <inkml:trace contextRef="#ctx0" brushRef="#br0" timeOffset="9436.9208">6209 10601 0,'-18'0'15,"36"0"-15,-53 0 0,-1 18 16,19 17-16,-19 35 16,19-34-16,-1 70 15,18-71-15,35 53 16,-17-53-16,35 18 15,18-35 1,-19-18 0,-16 0-16,-1-35 15,-35-1-15,-18 19 0,-17-36 16,0 35-16,-36 0 16,18 18-16,-52 36 15,52-19 1</inkml:trace>
  <inkml:trace contextRef="#ctx0" brushRef="#br0" timeOffset="10504.4885">6650 10813 0,'18'0'0,"-1"0"16,1 0 0,-1 0-16,36 35 15,-35-17-15,0-1 16,52 36-1,-17-35-15,-18 17 16,-17-17 0,0-18-16</inkml:trace>
  <inkml:trace contextRef="#ctx0" brushRef="#br0" timeOffset="10682.1163">6985 10724 0,'-18'0'16,"1"18"-16,-1 17 0,-17-17 15,17 0-15,1 17 0,-36 18 16,35-18-16,-17 0 16,17 1-16,0-19 0,18 19 15,-17-19-15,17 19 0</inkml:trace>
  <inkml:trace contextRef="#ctx0" brushRef="#br0" timeOffset="11883.2466">7303 10636 0,'-18'0'0,"18"-17"15,18 17 1,-1 0-16,36-18 16,-35 18-16,17-18 0,0 18 15,-17 0-15,17 0 0,-17 0 16,-1 18 0,1 17-16,-18-17 15,0 17 1,-18-17-16,18-1 0,0 1 0,-17 0 15,17 17-15,0-17 16,0 35-16,0-36 16,0 18-16,17-17 0,1 17 15,0-17-15,-1 0 0,1-1 16,0 1-16,-18 0 0,17 17 16,-17-17-1,-17-18 1,-19 17-16,19-17 15,-19 0-15,19 0 16,-36 18 0,18-18-16,17 17 0,0-17 15,1 18-15,-1 0 0</inkml:trace>
  <inkml:trace contextRef="#ctx0" brushRef="#br0" timeOffset="12651.685">7532 11642 0,'0'0'16,"0"-18"-16,0 0 0,0 1 16,17 17-16,-34 17 31,17 54-31,0-18 16,0 0-16,0 0 15,0 88-15,0-71 16,0 89-16,0-88 15,0 52-15,0-70 16,17 35-16,-17-70 16,0 0-16,0-1 15,-17-34 1</inkml:trace>
  <inkml:trace contextRef="#ctx0" brushRef="#br0" timeOffset="12951.2608">7338 11836 0,'0'-18'15,"0"36"-15,17-54 0,1 19 16,0-1-16,-1-17 15,19 17-15,-19-17 0,54-18 16,-54 35-16,19-17 16,-19 35-1,1 0-15,0 0 16,-1 18-16,-17-1 0,18 1 16,0 17-16,-1-17 0,18 53 15,1-54-15,-1 54 16,-17-54-1</inkml:trace>
  <inkml:trace contextRef="#ctx0" brushRef="#br0" timeOffset="13830.5565">3916 4657 0,'17'17'0,"-17"19"16,18-19-16,-18 54 15,18-54-15,-1 54 16,-17-36 0,18-17-16,-18 0 0,18-1 15,-18 1-15,0-1 0,0 1 16</inkml:trace>
  <inkml:trace contextRef="#ctx0" brushRef="#br0" timeOffset="14369.6194">3951 4639 0,'18'0'31,"-1"0"-15,19 0-16,-19 0 16,36 0-1,-17 0-15,16 0 0,-16 0 16,34 0-16,-34 0 15,34 0 1,18 0-16,-35 0 16,71 0-16,-71 18 15,105-18-15,-69 0 16,87 0 0,-70 0-16,123 0 15,-105-18-15,-19 18 0,160 0 16,-142 0-1,19 0-15,-19 0 0,142 0 16,-142 0-16,124 0 16,-124 18-16,107-18 15,-124 0-15,88 17 16,0-17 0,0 0-1,-106 0-15,-18 0 0,1 0 0,35 0 16,-71 0-16,36 0 15,-54 0 1,19 0-16,-54 0 16</inkml:trace>
  <inkml:trace contextRef="#ctx0" brushRef="#br0" timeOffset="15343.2723">8502 4657 0,'18'0'16,"-18"-18"-16,17 18 31,-17 18 0,0-1-15,0 1-16,18 0 0,-18 17 15,0-17-15,0 34 16,0-16-16,0-1 16,18-17-16,-18 17 0,0 0 15,17 0-15,-17 18 0,35 36 16,-35-37-16,36 72 15,-19-53 1,1 70-16,0-71 16,17 71-16,-17-70 15,17 88-15,-18-71 16,19-18-16,-19 19 16,1-1-16,0 88 15,-1-88-15,1 106 16,0-88-16,-1 71 15,1-72-15,-1 72 16,1-89-16,0 106 16,-1-106-16,-17 0 15,18 1-15,0-1 0,-18 0 16,17 0-16,1 71 16,0-71-16,-1 71 15,1-89-15,-18 1 0,35 52 16,-35-52-1,18 35-15,-18-53 0,17 0 16,-17 0-16,0 0 16,18-1-16,-18 19 15,0-18-15,0-18 16,0-17-16,18 17 0,-18 0 0,0-17 16,0 17-1,17-17-15,-17 0 16,0-36-1,-17 0 1,17 1-16,-18-1 16,0 0-1,-17 1-15,18-1 16,-54 0-16,36 1 16,-54-1-16,-34 18 15,70 0-15,-17-17 16,-72 34-16,72-17 15,-71 35 1</inkml:trace>
  <inkml:trace contextRef="#ctx0" brushRef="#br0" timeOffset="16100.0987">4604 4392 0,'0'106'16,"0"-212"-16,0 265 0,0-124 15,0 53-15,17-70 16,1 17-16</inkml:trace>
  <inkml:trace contextRef="#ctx0" brushRef="#br0" timeOffset="16737.9445">4568 4339 0,'18'0'63,"0"0"-63,-1 0 15,36-17 1,-35 17-16,35 0 16,-18 0-16,0 0 0,36 0 15,17 0 1,-53 0-16,54 0 16,-19 0-16,54 0 15,-36 0-15,88 0 16,-88 0-1,18 0-15,0 0 0,106-18 16,-106 18-16,-1 0 16,19 0-16,-18 0 0,123 18 15,-105-18-15,87 0 16,-87 0-16,-18 0 16,-1 17-16,1-17 0,0 0 15,0 0-15,0 18 16,-18-18-16,18 0 0,-18 17 15,-18-17-15,19 18 0,-19-18 16,54 0 0,-54 0-16,-17 0 0,35 0 15,-35 0-15,35 0 16,-52 0-16,-1 0 16,0 0-16,18 0 15,-35 0-15,-1 0 0,1 0 16,0 0-1</inkml:trace>
  <inkml:trace contextRef="#ctx0" brushRef="#br0" timeOffset="17767.9883">9066 4410 0,'0'17'31,"0"1"-15,0 0-16,0-1 15,0 1-15,0 0 0,0 17 16,0-18-16,0 54 15,0 17-15,0-52 16,0 52 0,18-35-16,-18 0 0,0-1 15,18 1-15,-1 71 16,1-54-16,0 54 16,-1-71-16,-17 17 15,36 54-15,-19-54 0,1-17 16,-1 88-16,1-88 15,-18 18-15,18-1 16,-18 1-16,17 0 0,-17 70 16,18-71-16,-18 1 15,18-1-15,-18 1 0,0-1 16,17 1-16,-17 0 0,36 70 16,-19 0-1,1-88-15,-18 17 16,17-17-16,19 71 15,-19-1 1,1-52-16,0-18 0,-18-1 0,35 54 16,-35-53-16,35 35 15,-17-35 1,-1 36-16,1-54 16,0 0-16,-18 18 15,35 18-15,-35-36 0,18 35 16,-18-34-16,0 17 15,0-18 1,0 0-16,0-17 0,17 17 16,-17 18-16,0-35 15,0 17-15,18 18 16,-18-18 0,18 0-1,-1-17-15,-34-18 125,17 18-109,-18-18-16,-35 17 15,35-17 1,-70 18-16,35-18 16,-70 35-16,52-35 15,-35 35 1,71-35-16</inkml:trace>
  <inkml:trace contextRef="#ctx0" brushRef="#br0" timeOffset="32187.1714">12859 6720 0,'-18'0'0,"0"18"15,36-18 16,53 0-15,-36 0-16,71 18 16,-36-18-16,89 0 15,-71 0-15,71-18 16,-71 18-16,-35-18 16,0 18-16,0 0 15,-35 0-15</inkml:trace>
  <inkml:trace contextRef="#ctx0" brushRef="#br0" timeOffset="32454.0194">13705 6456 0,'-17'0'0,"34"0"0,-52 17 16,18-17-16,-19 53 16,1 0-16,-36 36 15,36-37-15,0 19 0,-18-18 16,35 0 0,-17-18-16,0 18 0,17-18 0,-17 18 15,17-35-15,1 17 16</inkml:trace>
  <inkml:trace contextRef="#ctx0" brushRef="#br0" timeOffset="32682.2453">13106 6385 0,'35'106'16,"-70"-212"-16,105 283 0,1-71 15,-18-54 1,17 19-16,-17-18 0,0 0 16,-18-18-16,1 18 15,-1 0-15,-17 0 0,-1-18 0</inkml:trace>
  <inkml:trace contextRef="#ctx0" brushRef="#br0" timeOffset="34283.4905">15822 5786 0,'0'17'16,"18"-17"-16,-18 53 15,0-18-15,17 1 0,1 17 16,-18 17-16,35 89 16,-17-53-16,-18 17 0,0 142 15,18-124-15,-18 123 16,17-140-1,1 88-15,-18-124 16,17 71-16,1-89 16,-18-17-16,0 0 0,0 35 15,18-53-15,-18-17 16</inkml:trace>
  <inkml:trace contextRef="#ctx0" brushRef="#br0" timeOffset="35358.9949">15875 5768 0,'0'-18'16,"0"36"-16,18-36 16,-1 18-16,1 0 15,35 0-15,53-35 16,-53 35-16,105-35 16,-69 35-16,105-18 15,-89 18-15,1 0 16,-18 0-16,18 0 0,106 0 15,-106 0-15,0 0 16,105-18 0,-105 18-16,-18 0 0,71-17 15,-18-1 1,-88 18-16,0-17 0,0 17 16,0 0-16,-18 0 15,-17 0-15,-1 0 16,1 0-1,0 0-15,-18 17 16,0 1 0,17-1-1,1 1 1,0 35-16,-18-18 16,17-17-16,-17 70 15,18-53-15,-18 18 0,17 53 16,-17-35-1,18 70-15,-18-53 16,35 71-16,-35-71 16,18 88-16,0-87 15,-1 87-15,1-70 16,17 53 0,-17-71-16,0 0 0,-1 0 15,18 0-15,-17 0 0,0 1 16,17-19-16,-17 18 15,-1-17-15,19 0 0,-19-1 0,18-17 16,18 35-16,-35-35 16,35 18-1,-35-54-15,-18 19 0,17-1 16,-17-17 0,-17-18-16,-1 0 15,-53-18 1,36 0-16,-18 18 0,0-17 15,-70-19-15,52 19 16,-105-19-16,70 19 16,-141-19-16,106 19 15,0-1-15,-177-17 16,160 17-16,16 18 16,-140 0-16,159 0 15,-1 18-15,18-18 0,-17 18 16,17-1-16,0 1 0,1 17 15,-72 18-15,107-35 16,-1 17-16,18-17 16</inkml:trace>
  <inkml:trace contextRef="#ctx0" brushRef="#br0" timeOffset="36003.6187">16157 7938 0,'0'17'16,"0"36"-1,0-18-15,18 71 16,-18-53-16,0 0 0,18 0 16,-1 53-16,-17-53 15</inkml:trace>
  <inkml:trace contextRef="#ctx0" brushRef="#br0" timeOffset="37064.9906">16404 10301 0,'-35'-18'16,"35"1"-16,-18-1 15,18 1-15,18-1 16,0 0-16,17 18 15,0 0-15,18-17 0,-18 17 16,18 0-16,18 17 16,-36 1-16,-17 35 15,-18-36-15,-36 54 16,1-36-16,17 1 0,-17 17 16,18-18-1,17-18-15,0 19 0,17-19 16,36 19-16,-18-19 15,18 19-15,-17-19 16,-19 18-16,-17-17 16,-35 0-1,0-1-15,-18-17 0,17 18 16,-16-18-16,-37 18 16,72-18-16,-19 0 0,36 17 15,18-34 1</inkml:trace>
  <inkml:trace contextRef="#ctx0" brushRef="#br0" timeOffset="37264.5501">16969 10548 0,'35'18'16,"18"17"-16,-18-17 15,36 35-15,-36-36 16,0 1-16,-17-1 0,35 19 16,-36-19-16,19 1 15</inkml:trace>
  <inkml:trace contextRef="#ctx0" brushRef="#br0" timeOffset="37441.6516">17286 10530 0,'-35'53'15,"70"-106"-15,-105 142 0,52-54 16,-17 0-16,17 0 0,0 36 16,18-36-16,18 18 15,-18-35-15,35-1 16</inkml:trace>
  <inkml:trace contextRef="#ctx0" brushRef="#br0" timeOffset="37815.2709">17604 10425 0,'0'0'16,"53"-36"-16,-18 36 15,18-17-15,-36-1 16,1 18-16,0 0 0,-1 0 16,-17 18-16,0-1 15,0 1-15,0 0 0,-17 17 0,-1 18 16,18-18 0,0 0-16,0-17 15,18 35-15,-1-35 16,19 17-16,-36-18 15,35 19-15,-35-19 16,0 1-16,0 0 0,0-1 16,-18 1-1,18 0-15,-17-1 16,-1 1-16,0-18 0,1 35 16,-1-35-16,0 18 15,-17-1-15,17 1 16</inkml:trace>
  <inkml:trace contextRef="#ctx0" brushRef="#br0" timeOffset="42246.5692">18274 10583 0,'18'0'16,"-1"18"-16,1 0 16,17-18-16,0 17 0,1 1 15,17 0-15,-18-1 16,0 1-16,18-1 15,-35 1-15,17 0 16,-17-1-16,-18 1 16,-18-18-16</inkml:trace>
  <inkml:trace contextRef="#ctx0" brushRef="#br0" timeOffset="42448.1683">18591 10530 0,'-17'0'15,"34"0"-15,-52 18 0,17 0 0,-34 35 16,16-36-16,19 19 16,-1-1-16,-17 0 0,17-17 15,18 17-15,-18-17 0,18-1 16,-17 19-16</inkml:trace>
  <inkml:trace contextRef="#ctx0" brushRef="#br0" timeOffset="43237.5584">18909 10425 0,'-18'-18'15,"36"36"-15,-53-36 0,35 0 16,0 1-1,35 17 1,-17-18-16,34 18 16,-34-18-16,17 18 15,-17 18-15,0 0 16,-1-18-16,-17 17 16,-17 19-1,-1-1-15,0-17 0,18-1 16,0 1-1,0-1-15,18 19 16,0-19-16,-1 1 0,19 0 16,16 17-16,-34 0 15,35 0 1,-53 1-16,0 17 16,-18-36-16,1 1 0,-54 17 15,18-17-15,18-18 16,0 17-16,-1-17 0,19 0 15,34 0 1,36-17 0</inkml:trace>
  <inkml:trace contextRef="#ctx0" brushRef="#br0" timeOffset="44144.5375">16492 5362 0,'0'18'0,"0"17"16,0-17-16,0-1 0,18 36 15,-18-17-15,0 17 16,0-18-16,0 18 16,0-36-16,18 19 15,-1-54 1</inkml:trace>
  <inkml:trace contextRef="#ctx0" brushRef="#br0" timeOffset="44610.9995">16422 5345 0,'0'0'0,"17"0"31,1-18-15,0 18-16,-1 0 0,19 0 16,-19 0-16,1 0 0,52 0 15,-34-18 1,34 18-16,-17 0 16,53 0-1,-53 0-15,18 0 0,87-17 16,-70 17-16,1 0 15,105-18-15,-88 0 16,70 18-16,-88-17 16,89 17-16,-89-18 15,70 18 1,-69 0-16,52 0 16,-71-18-16,54 18 15,-89 0-15,0 0 0,1 0 16,-19 0-16,1 18 15</inkml:trace>
  <inkml:trace contextRef="#ctx0" brushRef="#br0" timeOffset="45622.6842">18944 5221 0,'0'18'16,"0"17"-1,0-17-15,0 17 16,0 0-16,0 18 0,0-18 0,18 18 16,-18 18-16,0-18 0,17 17 15,-17 1-15,0 88 16,0-89-16,-17 1 16,17 17-16,0 0 0,0-17 15,0 17-15,-18 0 0,18 71 16,0-89-16,18 54 15,-1-54 1,1 54-16,0-71 16,-18 0-16,35 35 15,-35-35-15,18-18 16,-1 18-16,-17-18 0,18 36 16,-18-53-16,18 34 15,-18-16-15,17-1 16,-17-17-16,0 17 15,0-17-15,0 17 16,0-18 0,18-17 15,-18 18-15,17-18-1,-17 18-15,18-18 0,-18 17 16,18-17-1,-18 18 1,17-18-16,-17 18 16,18-18-16,-18 17 15,-18-17 1,1 0 0,-1 0-1,0 0-15,-34 18 16,16-18-16,19 0 15,-54 18-15,36-18 16,-18 17 0,35-17-16,1 0 15</inkml:trace>
  <inkml:trace contextRef="#ctx0" brushRef="#br0" timeOffset="46241.2472">16986 5027 0,'0'53'15,"0"-18"1,0 18-16,18-18 15,0 18-15,-1-17 16,1-1-16,-1-35 16</inkml:trace>
  <inkml:trace contextRef="#ctx0" brushRef="#br0" timeOffset="46640.6949">16986 4974 0,'0'-17'15,"18"17"1,17-18-16,0 18 0,18 0 16,-17 0-16,-1 18 15,0-18-15,18 0 16,0 0-16,53 0 15,-53 0-15,88 0 16,-71 0-16,89 0 16,-71 0-16,124 0 15,-106-18-15,123 18 16,-123-18-16,-18 18 16,18 0-16,-18-17 0,71 17 15,-88 0-15,70 0 16,-88 0-16,35 0 15,-53 0-15,18 0 16,-71 17 15,-17-17-15</inkml:trace>
  <inkml:trace contextRef="#ctx0" brushRef="#br0" timeOffset="47431.0795">19509 4798 0,'0'0'0,"0"17"47,0 36-31,0-35-16,17 53 15,-17-19-15,18 37 16,-18-36-16,0 70 15,0-52-15,0-1 16,-18 89 0,18-89-16,0 1 0,0 70 15,0-70-15,0-1 16,0 1-16,0-1 0,0 54 16,0-54-16,0 54 15,0-54-15,0-17 16,0 53-1,18-18-15,-18-52 16,18 17-16,-18 17 16,17-35-16,-17 1 0,18 17 15,-18-36-15,0 18 16,17-17-16</inkml:trace>
  <inkml:trace contextRef="#ctx0" brushRef="#br0" timeOffset="47934.1888">19614 7091 0,'0'17'0,"0"1"16,0 0 0,0-1-16,18 1 15,-18 0-15,0-1 16,0 1-16,0 0 16,0-1 46,-35-17-46,17 18-16,-17-18 15,17 18-15,-17-18 0,-36 17 16,36 1 0,0-18-16,-18 17 0,18-17 15,-1 18-15,1-18 16</inkml:trace>
  <inkml:trace contextRef="#ctx0" brushRef="#br0" timeOffset="62169.4956">4798 11659 0,'0'18'78,"17"17"-63,-17-17-15,18 35 16,-18-18-16,0 36 16,0-36-16,0 53 15,-18-35-15,-17 18 16,0-36 0,-53 53-16,17-53 15,1 1-15,-1-1 0,-123 18 16,106-18-16,-106 0 15,106-17-15,-71 17 16,71-17-16,-18 0 16,71-1-1,-36 1-15,53-1 16,18 1 0,18-18-1</inkml:trace>
  <inkml:trace contextRef="#ctx0" brushRef="#br0" timeOffset="63124.9514">1570 12188 0,'0'18'0,"0"0"15,18 70-15,-18-35 16,17 53-16,1 17 16,-1-70-16,1 35 15,-18-52-15,18-1 16,-18-18-1,0-34 1,-18-18 0,18-1-16,0-17 15,0 36 1,18-19-16,-1 36 16,-17-17-16,18 17 0,0 0 0,-1 17 15,1 19-15,0-19 16,-1 54-16,-17-36 15,18-17-15,-1 35 16,1-18-16,0-17 16,-18-1-16,17-17 0,1 0 15</inkml:trace>
  <inkml:trace contextRef="#ctx0" brushRef="#br0" timeOffset="63442.0982">1923 12806 0,'17'17'0,"1"-17"16,17 0-16,-17 0 15,35-17 1,-36-1-16,1 18 0,-18-35 16,0 17-16,-35-17 15,17 35-15,-17-18 16,0 1-16,-1 17 15,19 17 1,-1 1-16,18 0 16,18 17-1,-18 0-15,35 0 0,-17-17 16,34 17-16,-34-17 16,17-18-1,-17 0-15,0 0 16</inkml:trace>
  <inkml:trace contextRef="#ctx0" brushRef="#br0" timeOffset="63569.4832">2152 12806 0,'0'0'16,"0"17"-16,0 1 0,18 17 16,-1-35-16,-17 18 0,36 0 15,-19-18 1</inkml:trace>
  <inkml:trace contextRef="#ctx0" brushRef="#br0" timeOffset="63672.9987">2187 12612 0</inkml:trace>
  <inkml:trace contextRef="#ctx0" brushRef="#br0" timeOffset="64058.76">2434 12735 0,'-35'18'15,"70"-36"-15,-70 54 0,17-19 0,18 1 16,0 17-16,0-17 15,18-1 1,0-17-16,-1 0 16,1 0-16,-18-17 15,0-1-15,0 0 16,0 36 0,17 17-1,1 1-15,17 52 16,-17-53-1,0 18-15,-1-18 0,1 18 16,-18-17-16,-18-1 16,1-18-16,-1-17 15,0 18-15,1-18 0,-36-18 16,18 1-16,-1-36 16,19 18-16,-1-1 15,0 1-15,1 0 0</inkml:trace>
  <inkml:trace contextRef="#ctx0" brushRef="#br0" timeOffset="64386.8968">2522 12400 0,'18'71'16,"-36"-142"-16,54 177 0,-19-18 15,-17 18 1,18-53-16,-18 0 0,0 17 16,0-34-16,0-19 15,0-34 1,18-36 0,-18 35-16,17-17 15,1 35-15,-1-18 0,-17 1 16,36 17-16,-19 17 15,1 18 1,-18-17-16,0 0 16,0-1-16,18 19 0,-1-19 15</inkml:trace>
  <inkml:trace contextRef="#ctx0" brushRef="#br0" timeOffset="64525.8649">2822 12753 0,'0'0'16,"18"-18"-16,0 18 15,-1-17-15,1 17 16,-1-18-16</inkml:trace>
  <inkml:trace contextRef="#ctx0" brushRef="#br0" timeOffset="64726.0618">2910 12577 0,'0'70'16,"0"-140"-16,18 193 0,-18-88 0,18 18 16,-18 0-16,35 18 15,0-18 1,-17-36-16,17 19 15,-17-36-15,-1 17 16</inkml:trace>
  <inkml:trace contextRef="#ctx0" brushRef="#br0" timeOffset="66712.6173">6103 11712 0,'-18'53'15,"36"-106"-15,-36 141 0,1 1 16,17-19 0,-18 1-16,1 123 15,-1-71-15,-35 124 16,35-141-16,1-18 0,-1 71 16,18-106-16,0-18 15,0 0-15,0-17 16,18-53-1,-18 0 1</inkml:trace>
  <inkml:trace contextRef="#ctx0" brushRef="#br0" timeOffset="67084.704">5821 11800 0,'0'0'0,"-18"0"0,1 0 15,34 0 1,1-17-1,52-1 1,-34-17-16,52 0 16,-35-1-16,0 1 15,-18 17-15,-17 1 0,-1 17 16,1 17 0,-18 19-16,0-1 0,0 0 15,0 53-15,0-35 16,18 18-16,-18-36 15,17-17-15</inkml:trace>
  <inkml:trace contextRef="#ctx0" brushRef="#br0" timeOffset="67784.9317">4780 13423 0,'-17'18'16,"34"-36"-16,-34 53 0,17-17 0,-18 0 16,18 17-16,0-17 15,0 17-15,18-35 16,-1 0-1,1 0 1,-1-18 0,1 18-1,17 36 1,-17-36-16,17 35 16,-17-17-16,52-1 15,-52-17 1,0 0-16,-1-17 15,-34-1-15,-1-17 16,0 17-16,-17-17 16,18 35-16,-1-18 15,36 18 1,17 0 0</inkml:trace>
  <inkml:trace contextRef="#ctx0" brushRef="#br0" timeOffset="67974.2715">5239 13529 0,'17'53'15,"-34"-106"-15,34 124 0,1-54 0,-18 1 16,18 17-16,-1-17 0,1-1 15,0-17 1</inkml:trace>
  <inkml:trace contextRef="#ctx0" brushRef="#br0" timeOffset="68113.9106">5274 13370 0,'0'18'0,"18"0"16,-1-1 0</inkml:trace>
  <inkml:trace contextRef="#ctx0" brushRef="#br0" timeOffset="68530.4749">5521 13547 0,'-18'17'15,"36"-34"-15,-53 52 0,35-17 16,-18-1-16,18 1 0,0 0 16,18 17-1,-1-18-15,19 1 0,-19-18 16,19 0-16,-19-18 15,18-17-15,-35 18 16,0-36 0,0 17-16,-17-34 15,-1 34-15,-17-52 16,17 35-16,1 18 0,-19-18 16,19 53-1,17-17-15,0 34 16,17 54-16,1-18 15,17 52-15,-35-52 16,53 36-16,-35-36 16,-1-36-16,36 36 15,-35-35-15,0-1 16,17-17-16,-17 0 16</inkml:trace>
  <inkml:trace contextRef="#ctx0" brushRef="#br0" timeOffset="68724.1345">5786 13529 0,'17'0'16,"1"0"-16,-1 0 15,1 0-15,17 0 16,-17 0-16,17-18 0,-17 18 15,0 0-15,-18-17 16</inkml:trace>
  <inkml:trace contextRef="#ctx0" brushRef="#br0" timeOffset="68890.9099">5909 13388 0,'0'0'0,"0"35"16,0 0-16,0 1 0,0-1 15,0 18-15,18-18 16,-18 1-16,0-1 0,17 0 16,-17-17-16,36 17 15,-19-35 1</inkml:trace>
  <inkml:trace contextRef="#ctx0" brushRef="#br0" timeOffset="69175.2786">6068 13458 0,'-18'124'15,"36"-248"-15,-36 301 16,36-107-16,-18-34 16,17-1-16,1-35 15,0-18 1,-18 1-1,17-1-15,1 0 0,0 1 16,-1-18-16,19 17 16,-19 36-16,18 34 15,-35 19 1,36 17 0,-36-53-16,17-17 0</inkml:trace>
  <inkml:trace contextRef="#ctx0" brushRef="#br0" timeOffset="70087.4647">7426 13035 0,'-18'0'16,"-17"0"-16,17 0 15,1 18-15,-36-1 16,35 1-16,1 0 0,17 17 16,0 18-1,0-35-15,17 17 0,36 0 16,-18-17-16,36-1 16,-36 1-16,1-18 15,-1 0-15,0 18 0,-17-18 16,35-18-1,-36 18-15,1-18 16</inkml:trace>
  <inkml:trace contextRef="#ctx0" brushRef="#br0" timeOffset="70467.0731">7761 12753 0,'0'53'16,"0"0"-16,0 53 31,18-36-31,-1-17 0,1 53 16,0-53-16,-1 17 15,1-52-15,0 17 16,-18-88 15,0 18-31,17-18 16,1 18-1,0 17-15,-1 1 16,1 34 0,-1 19-16,-17-19 15,18 18-15,-18-17 0,0 0 16,18 35-1,-1-53-15,-17 17 0,18 1 16</inkml:trace>
  <inkml:trace contextRef="#ctx0" brushRef="#br0" timeOffset="71537.7619">6685 13000 0,'18'0'31,"17"0"-15,-17-18-16,35 18 15,-18-17-15,-17 17 16,17-18-16,-18 18 0,19 0 16,-19 0-1,-34 18 1,-1-18 0</inkml:trace>
  <inkml:trace contextRef="#ctx0" brushRef="#br0" timeOffset="71744.557">6756 13141 0,'17'18'15,"1"-18"-15,0 0 0,-1-18 16,1 18-16,17-18 0,0 1 15,-17 17 1,0-18-16,-1 0 16</inkml:trace>
  <inkml:trace contextRef="#ctx0" brushRef="#br0" timeOffset="71961.4546">6773 12823 0,'0'89'15,"0"-178"-15,18 213 0,-18-71 16,18-18-16,-18 18 0,17 0 16,36 18-1,-35-36-15,17 18 16,-17-53-16,-1 17 0,1-34 15,-18-1-15</inkml:trace>
  <inkml:trace contextRef="#ctx0" brushRef="#br0" timeOffset="72139.105">6897 12841 0,'17'53'0,"-34"-106"0,34 141 15,1-35-15,0-17 0,-1 16 16,36 37-16,-17-1 16,16-18-1,-34-34-15,-18-19 16</inkml:trace>
  <inkml:trace contextRef="#ctx0" brushRef="#br0" timeOffset="73445.8281">8273 13212 0,'0'-18'16,"0"0"-1,0 1 1,-18 17 0,-35 17-1,35 1-15,18 0 0,-17-1 16,-1 54-1,36-18 1,-1-36-16,36 1 16,-17-18-16,-19 0 15,19 0-15,-19-18 0,1 18 16,-1-17-16,1-19 16,-18 19-16,0-36 15,0 35-15,-18 1 16,1-36-16,-1 35 15,1 18-15,17-18 0,-18 18 16,36 18 0,-1 17-1,1-17-15,17 35 16,-17-36-16,-1 1 0,19 17 16,-1-17-16,-17 0 15,-1-18-15</inkml:trace>
  <inkml:trace contextRef="#ctx0" brushRef="#br0" timeOffset="73768.4381">8573 13300 0,'-18'35'15,"18"-53"32,0-17-31,0 17-16,0 1 0,18-18 16,-1 17-16,1 0 15,-1 18-15,1-17 16,0 17-16,-1 0 0,1 35 15,-18-17 1,18 34-16,-18-34 16,0 35-16,0-18 15,17 1 1</inkml:trace>
  <inkml:trace contextRef="#ctx0" brushRef="#br0" timeOffset="74136.1927">8837 13247 0,'18'35'16,"-18"-17"-16,0 17 16,0 0-16,0 1 15,0-19-15,0 1 16,0-36 15,0-17-15,17 17-16,1-17 15,-18 0-15,18 17 16,-1-17-16,1 17 16,0 18-16,-1 0 15,-17 35 1,0-17-16,18 17 15,-18-17-15,0 0 16,17-1-16,-17 1 0,18 0 16,0-1-16,-1 1 0,1-18 15</inkml:trace>
  <inkml:trace contextRef="#ctx0" brushRef="#br0" timeOffset="74469.8421">9172 13353 0,'0'0'0,"0"-18"0,18 0 15,0 1-15,-18-1 16,17 0 0,-17 1-16,-17 17 15,-1 0 1,0 17-1,18 1 1,-17-18-16,17 18 16,-18-18-16,18 17 0,0 1 0,0 0 15,0 17-15,18-17 16,17-1-16,0-17 16,0 0-1,1 0-15,-19-17 0,1 17 0,17-18 16,-35 0-1,18 1-15</inkml:trace>
  <inkml:trace contextRef="#ctx0" brushRef="#br0" timeOffset="74685.8712">9313 12718 0,'18'105'0,"-36"-210"0,36 281 16,0-123-16,17 70 15,-17-52-15,17 35 16,-18-53-16,1-18 16,0 18-16,-1-18 0,1 0 0,0 1 15,-1-36 1</inkml:trace>
  <inkml:trace contextRef="#ctx0" brushRef="#br0" timeOffset="74959.3698">9684 13194 0,'-36'0'16,"72"0"-16,-89 18 0,53-1 15,0 1 1,17 17 0,1-17-16,0-1 0,52 36 15,-34-17 1,-19-19-16,-17 1 16,0-1-16,-17-17 15,-19 18 1,19-18-16,-19 0 0,1 18 15</inkml:trace>
  <inkml:trace contextRef="#ctx0" brushRef="#br0" timeOffset="82283.1545">4657 11800 0,'17'-17'31,"1"-1"-15,0 1-16,-1-1 16,1 0-16,17-35 15,-17 36-15,-18-1 0,17 0 16,-17 36 15,0 0-15,18-1-16,0 19 0,17 17 15,0-36-15,1 36 16,-1-35-16,-18-1 0,-17 1 16</inkml:trace>
  <inkml:trace contextRef="#ctx0" brushRef="#br0" timeOffset="83579.8709">16563 11377 0,'0'18'94,"-18"35"-79,18-18 1,-17 35 0,17-17-16,-36 18 0,19-36 15,-19 1-15,1 16 0,-35 19 16,17-53-16,-18 35 16,36-36-16,-18 1 15,35-1 1,1-17-1,17-17-15</inkml:trace>
  <inkml:trace contextRef="#ctx0" brushRef="#br0" timeOffset="83968.4818">16387 11465 0,'-18'0'16,"36"0"15,-1-17-15,1-1-16,17 0 15,-17 1-15,17-1 16,-17 0-16,-1 1 16,36-18-1,-35 17-15,-1 18 16,1 0-16,-18 18 16,0 34-1,18-34-15,-18 17 0,0 18 16,17-35-1,-17 0-15,0-1 0,18 1 16</inkml:trace>
  <inkml:trace contextRef="#ctx0" brushRef="#br0" timeOffset="84568.8082">17851 11430 0,'0'0'15,"0"18"16,0 52-15,-18-17-16,18 35 16,-18-52-16,18 17 15,-17-18-15,17 18 0,0-18 16,17 18 0,-17-35-16,0-1 0,18 1 15,0-18-15</inkml:trace>
  <inkml:trace contextRef="#ctx0" brushRef="#br0" timeOffset="84863.05">17692 11712 0,'-18'-17'15,"36"34"-15,-36-52 16,18 0-1,18 17-15,-1-17 16,1 17-16,-18 0 0,18 1 16,-1-18-16,1 17 15,17-17-15,-35 17 16,18 0 0,0 18-1,-18 18-15,17-18 16,-17 18-16,18-1 0,-1 19 15,1-19 1,17 18-16,1-17 16,-19 0-16</inkml:trace>
  <inkml:trace contextRef="#ctx0" brushRef="#br0" timeOffset="85842.1977">19138 11465 0,'0'36'31,"0"52"-15,0-35-16,0 105 16,0-69-16,0 16 15,-17-16-15,17 16 0,0-16 16,0-19-16,0 18 16,0-35-16,17 0 0,-17 0 15,18 0-15,-18-35 16,17-1-16,1-17 15,-18-17 1</inkml:trace>
  <inkml:trace contextRef="#ctx0" brushRef="#br0" timeOffset="86224.682">18909 11695 0,'0'0'0,"18"-18"31,17-17-15,0-1-16,36-17 16,-36 18-16,0-18 0,18-17 15,-18 34-15,1-16 16,-19 34 0,-17 36-1,0 52 1,0-35-16,36 54 15,-19-37-15,19 19 16</inkml:trace>
  <inkml:trace contextRef="#ctx0" brushRef="#br1" timeOffset="93076.7018">7832 10354 0,'-18'0'94,"0"0"-78,1 0-16,-19 0 15,1 0-15,-18 0 16,18 0 0,-53-18-16,35 18 15,-35 0-15,35 0 16,-35 0-1,52 0-15,-17 0 0,18 0 16,0 18 0,17-18-16,1 0 15,17 18-15,-18-18 16,0 0 0,1 0 15</inkml:trace>
  <inkml:trace contextRef="#ctx0" brushRef="#br1" timeOffset="93915.8621">7038 10354 0,'18'0'15,"-36"0"17,18 35-17,0 1-15,0 17 16,0-18-16,35 88 15,-35-70 1,18 0-16,-18 71 16,0-72-16,0 1 0,0 18 15,17 35 1,-17-53-16,0 17 16,0-34-16,-17 34 15,17-52-15,0 17 16,0-17-16,17-1 15,1-17 17,0 0-17,-1 0 1,1 0-16,17 0 16,1 0-16,17 18 15,-18-18-15,35 0 16,-52 0-16,17 18 15,1-18-15,-1 0 0,35 17 16,-34 1-16,-1-18 16,0 0-16,-17 17 15,-1-17-15,1 0 16,0 0-16,-1 0 16,1 18-1,0-18 1,-1 0-1,-17-18 17,0 1-17,0-1 1,0 1 0,0-19-1,0 19-15,0-1 0,0-53 16,0 36-16,18-18 15,-18 0-15,0-17 0,0-18 16,0-106-16,-18 88 16,1-88-1,17 106-15,-18 17 0,0 0 16,18 54-16,-17-1 16,-1 18-1</inkml:trace>
  <inkml:trace contextRef="#ctx0" brushRef="#br1" timeOffset="95743.253">19368 10107 0,'17'0'15,"-17"-18"1,-17 18 0,-1 0-1,0 0-15,-52 0 16,-19 18-1,54-18-15,-35 0 0,17 0 16,0 18-16,0-18 0,0 0 16,-35 0-1,70 0-15,-17 17 0,17-17 16,1 0-16,-1 0 16,18-17-1,0 34 32,0 1-31,0 0-1,18-1 1,-18 19 0,17-1-16,1 0 15,0 36 1,-18-36-16,17 18 0,-17 35 15,0-35-15,0-18 0,0 53 16,0-35-16,18-17 16,-18-1-16,0 0 15,0 0-15,0 18 16,0-17-16,0-19 0,0 1 16,0 0-16,0-1 15,17-17 16,1 0-31,0 0 16,17-17 0,-17 17-16,-1 0 0,54 0 15,-54-18-15,36 18 16,-17 0-16,17 0 0,35 0 16,-35-18-16,35 18 15,-53 0-15,0 0 16,-17 0-16,17 0 0,-17 18 15,0-18-15,-18 18 16,0-36 31,17-35-31,-17 18-16,18-18 15,-18 0-15,0 0 0,-18-88 16,1 53-16,-1-53 15,0 88-15,-17 17 16,-18-34-16,36 52 16,-1 1-16</inkml:trace>
  <inkml:trace contextRef="#ctx0" brushRef="#br1" timeOffset="99160.9531">7955 10654 0,'0'0'0,"18"-18"78,-1 1-62,1 17-16,0-18 16,-1 0-16,19 1 15,-19-1-15,1 0 16,17 1-16,-17-1 0,52 1 16,-52-1-16,17 0 0,1 1 15,34-1 1,-35 0-16,1 1 0,17 17 15,-18-18-15,18 0 0,0 1 16,53-1-16,-54 0 16,90-17-16,-72 18 15,18-19 1,1 19-16,-19-19 0,36 19 0,-18-19 16,0 1-16,124-35 15,-106 34-15,17 1 0,89-35 16,-89 34-16,107-17 15,-124 18 1,-1 17-16,1-17 0,18 17 16,-18-17-16,-1 18 0,142-36 15,-123 35-15,123-35 16,-124 35-16,1 1 16,-1-18-16,1 17 0,17 0 15,-18 1-15,18-1 16,106 0-16,-123 1 15,-1-1-15,18 18 0,-17 0 16,-1-18-16,124 18 16,-123 0-16,140 0 15,-140 18-15,-1-18 16,1 18-16,-1-18 0,1 17 16,-1-17-16,1 18 0,122 0 15,-122-1-15,123 19 16,-124-19-1,1 1-15,-18-1 0,123 19 16,-123-1-16,105 18 16,-105-35-16,106 34 15,-106-34-15,88 35 16,-88-35-16,88 35 16,-88-36-1,-18 19-15,88-1 16,-105 0-16,87 0 15,-87 1-15,52-1 16,-70 0-16,0-17 16,-17-1-16,-1 19 0,0-19 15,0 1-15,-17 0 0,0 17 16,17 0-16,-35-17 16,0-1-16</inkml:trace>
  <inkml:trace contextRef="#ctx0" brushRef="#br0" timeOffset="106029.3567">23495 6244 0,'18'0'16,"-1"0"-16,19 0 15,-19 0-15,54 18 16,-36-18-16,0 0 16,1 0-16,34 0 15,-52 0-15,17 0 16,-35-18-16</inkml:trace>
  <inkml:trace contextRef="#ctx0" brushRef="#br0" timeOffset="106173.7027">23566 6473 0,'35'0'0,"-70"0"0,140 0 16,-69 0-16,17-17 0,17-1 16,-52 18-16</inkml:trace>
  <inkml:trace contextRef="#ctx0" brushRef="#br0" timeOffset="107964.2185">25400 4833 0,'18'0'46,"-18"18"-30,0-1-16,17 54 16,-17-36-1,0 18-15,18 0 0,-18 35 16,0 0-16,0 18 0,0 141 16,0-106-16,0-17 15,0 140 1,0-123-16,18 159 0,-18-159 15,0 1-15,0-1 16,17 0-16,-17 123 16,18-158-16,-1 123 15,-17-123-15,18-17 0,0 87 16,-18-106-16,17 54 16,1-71-16,-18 35 15,0-53 1,0 18-1,0-35-15</inkml:trace>
  <inkml:trace contextRef="#ctx0" brushRef="#br0" timeOffset="109522.0522">25453 4833 0,'18'0'0,"-36"0"0,36 18 16,-1-18-16,1 17 0,17-17 16,0 18-1,1-18-15,34 18 16,-34-18-16,69 0 16,-34 0-16,-1 0 0,19 0 15,87 0-15,-70 0 16,0 0-16,0 0 15,158-18-15,-105 0 16,-18 18-16,194-17 16,-17-1-1,-160 0-15,-17 18 0,159 0 16,-17 0 0,87-17-1,-141 17-15,-123 0 16,88 0-1,-106 0-15,1 0 0,34 0 16,-70-18-16,35 18 16,-53 0-16,1 18 15,-19-18 1,-34 0 31,-1 17-32,18 1-15,0 0 16,0 17 0,0 0-16,0-17 0,18 17 15,-18 0-15,0 18 0,0 53 16,0-53 0,0 88-16,0-53 15,0 1-15,0-1 0,0 0 16,0 106-16,0-88 15,-18 123-15,18-123 16,0 123 0,-18-105-16,18 105 15,0-123-15,18 88 16,0-88-16,17 88 16,-35-106-16,35 88 15,-17-105-15,35 70 16,-36-88-16,19 53 15,-19-71-15,1 36 16,0-36-16,-1-17 16,1 17-16,-18-18 15,0 1-15,0 0 16,0-1 0,-18-17-1,1 18 1,-19-18-1,19 0-15,-19-18 16,1 18-16,-35 0 16,34 0-16,-70 0 15,54 0-15,-72 0 16,36 18-16,-71-18 16,71 18-16,-124-18 15,124 17-15,-141 1 16,105-18-16,-105 35 15,106-17-15,-124 17 16,123-35-16,-123 35 16,141-17-16,-17 0 15,-1-1-15,1-17 0,-106 18 16,123-18 0,-247 0-1,247 0-15,-88 0 16,88 0-16,18 0 0,-106 0 15,124 0-15,-1 0 16,18 0-16,0 0 16,18 0-16,17 0 0,1 0 15,-1 0-15,18 18 0,18-18 16</inkml:trace>
  <inkml:trace contextRef="#ctx0" brushRef="#br0" timeOffset="110178.5716">27146 9208 0,'0'0'0,"-17"0"16,-36 35-1,17-18-15,-16 36 16,34-17-16,0-1 15,1 0-15,17 0 0,53 18 16,-18-17-16,53 17 16,-17-53-16,-19 17 15,19-17-15,0 0 16,17 0-16,-35 0 16,-18-17-16,-17-1 15,-18 0-15</inkml:trace>
  <inkml:trace contextRef="#ctx0" brushRef="#br0" timeOffset="110373.0156">27428 9384 0,'0'35'0,"0"-70"0,-17 141 15,17-71-15,-18 18 16,1 35-16,17-35 15,0 0-15,0 35 16,17-17 0,1-54-16,-1 1 0</inkml:trace>
  <inkml:trace contextRef="#ctx0" brushRef="#br0" timeOffset="110628.9077">27887 9578 0,'18'35'15,"-1"-17"-15,54 35 16,-36-18-16,53 18 15,-52-35-15,17-1 16,-18-17-16,-17 18 0,17-18 16,0 0-1</inkml:trace>
  <inkml:trace contextRef="#ctx0" brushRef="#br0" timeOffset="110817.2021">28275 9578 0,'-53'70'15,"36"-34"-15,-1-1 0,-35 18 16,35-18-16,-17 36 16,35-54-1,0 19-15</inkml:trace>
  <inkml:trace contextRef="#ctx0" brushRef="#br0" timeOffset="111090.218">28698 9419 0,'0'0'16,"-35"53"-16,35-35 0,-17-1 0,34 36 16,1-35-16,35 0 15,-18-1-15,71 1 16,-53-1-16,-18-17 16,89 0-1,-89 0 1,-18-17-16,-17-1 15,0 1-15,0-1 0</inkml:trace>
  <inkml:trace contextRef="#ctx0" brushRef="#br0" timeOffset="111246.941">29104 9454 0,'0'89'15,"0"-178"-15,0 231 0,0-107 16,0 18-16,18 17 0,-18-17 16,0 0-16,0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0-08T22:41:47.941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4763 12753 0,'-71'35'16,"142"-70"-16,-160 105 0,36-17 16,18 0-16,17 0 0,-34 88 15,52-52-15,0-19 16,17 1-16,1-18 0,17-1 15,0-16-15,18-19 16,53 19-16,-53-36 16,0 0-16,-18-18 0,1-17 15,-1 17-15,-35-17 0,17 0 16,-34 17-16,-18-17 0,-1 17 16,1-17-16,-71 17 15,36 0-15,34 18 16,-52 0-16,70 0 15,1 0-15,17 18 0,53-18 16,0 0-16</inkml:trace>
  <inkml:trace contextRef="#ctx0" brushRef="#br0" timeOffset="238.2838">5221 13035 0,'35'18'15,"-17"17"-15,17-17 16,1 17-16,-1 0 16,0 1-16,0-1 0,18 0 0,18 36 15,-36-36 1,0-17-16,-17-1 0,17 1 15,-17-1-15,0-17 16</inkml:trace>
  <inkml:trace contextRef="#ctx0" brushRef="#br0" timeOffset="421.6574">5627 13088 0,'-35'71'16,"-1"-18"-16,19-18 0,-19 18 16,19-18-16,-1 18 0,-17 35 15,17-70-15,18 17 16</inkml:trace>
  <inkml:trace contextRef="#ctx0" brushRef="#br0" timeOffset="1061.676">6332 12771 0,'0'0'16,"-17"0"-16,-19 17 15,19 1-15,-18 52 16,17-17-16,18 0 16,-18 18-16,18-18 0,0 17 15,0 36-15,53-18 16,-35-52 0,52 16-16,-34-52 15,17 18-15,-18-18 0,0-18 16,18-17-1,-35 18-15,-1-1 0,-17-17 0,-17 17 16,-19-17-16,1 17 0,-18 0 16,-70-17-1,70 35-15,0 0 0,18 0 16,-1 0-16,19 0 0,17 18 16,0-1-16,17 1 0</inkml:trace>
  <inkml:trace contextRef="#ctx0" brushRef="#br0" timeOffset="1377.6231">6791 13088 0,'18'18'0,"-1"17"16,1-17-16,0-1 15,17 19-15,-18-19 0,19 1 16,-1 17-16,-17-17 0,17 17 15,0-17-15,0-1 16,-17 1-16,0-18 0,17 0 16</inkml:trace>
  <inkml:trace contextRef="#ctx0" brushRef="#br0" timeOffset="1578.5869">7144 13106 0,'0'0'16,"-36"35"-16,19 0 16,-1 1-16,1 16 0,-1-16 15,0-1-15,18 0 0,-35 36 16,35-54-16,-18 19 16,18-19-16,18-17 15,0 0-15,-1 0 0</inkml:trace>
  <inkml:trace contextRef="#ctx0" brushRef="#br0" timeOffset="1944.1667">7408 12894 0,'71'0'15,"-142"0"-15,177 0 0,-71 0 0,1 0 16,17 0-16,-18 0 16,-17 18-16,-1-18 15,-17 35-15,-17 0 0,-1 1 16,18-1-16,-18 0 0,1 0 16,17 1-16,0-19 0,17 19 15,-17-1-15,53 0 16,-18-17-16,-17-1 15,17-17-15,1 18 0,-1 0 16,0-1-16,-35 1 0,18 0 16,-36-1-16,1 1 0,-19-1 15,1 19-15,-18-19 16,0 1-16,0 17 0,-17-17 16,17 0-16,0-1 0,-18 1 15</inkml:trace>
  <inkml:trace contextRef="#ctx0" brushRef="#br0" timeOffset="2939.7823">17392 10354 0,'18'0'15,"-18"-18"-15,35 18 0,-17 0 16,17 0-16,0 0 0,18 18 15,-35 0-15,52 35 16,-52 35 0,-36-35-1,1-36-15,-1 19 16,0 17 0,18-18-16,18 35 15,0-52-15,-1 17 0,1-17 16,17 17-16,-17-17 0,-1-1 15,1-17-15,0 18 0,-18 0 16,-18-18-16,0 0 16,-17 0-16,0 0 0,-53 17 15,52-17 1,1 0-16,17 0 0,1 18 16,34 0-16</inkml:trace>
  <inkml:trace contextRef="#ctx0" brushRef="#br0" timeOffset="3218.4568">18045 10654 0,'35'35'16,"-17"-17"-16,17-1 0,0 1 15,0 17-15,18 1 0,53 17 16,-53-18-16,0-18 16,0 1-16,-18 17 0,0-17 15,1 0-15,-19-18 16,1 17-16</inkml:trace>
  <inkml:trace contextRef="#ctx0" brushRef="#br0" timeOffset="3408.3418">18486 10742 0,'-71'88'15,"142"-176"-15,-177 212 0,88-89 16,-17 18-16,35-18 0,-18 0 16,18-17-16,0 0 0,18-1 15,-1-17-15,1 18 16</inkml:trace>
  <inkml:trace contextRef="#ctx0" brushRef="#br0" timeOffset="3982.744">18821 10354 0,'0'-18'16,"0"36"-16,17-36 0,1 1 0,17-1 15,1 18-15,-1-18 0,18 18 16,-18-17-16,18 17 16,-35 0-16,-18 17 0,0 1 15,0 17 1,-18-17-16,0 17 0,1-17 0,-1 53 16,0-54-1,18 18-15,18 1 0,-18-1 16,18 0-16,17-17 0,0 17 15,-17 0-15,17 1 0,36 17 16,-54-36-16,1 1 16,-18 0-16,0 17 15,-18-18-15,-17 19 16,0-19-16,-1 1 0,1-18 16,-88 35-1,87-35-15,1 0 16,53-17-1,-1-1 1</inkml:trace>
  <inkml:trace contextRef="#ctx0" brushRef="#br0" timeOffset="4241.8101">19526 10689 0,'18'0'16,"0"18"-1,17-1-15,0 1 0,0 0 16,54 35 0,-1 0-16,-35-36 0,-18 1 15,18-1-15,17 19 16,-34-36-16,-19 17 15,1-17-15</inkml:trace>
  <inkml:trace contextRef="#ctx0" brushRef="#br0" timeOffset="4433.1776">20038 10601 0,'-35'71'16,"70"-142"-16,-106 177 0,36-71 0,17 0 0,-17 18 16,17-17-16,1 16 15,-1-16-15,0-1 16,1 0-16,17 1 0,0-1 0,0-17 16,0-1-16</inkml:trace>
  <inkml:trace contextRef="#ctx0" brushRef="#br0" timeOffset="5241.667">20355 10301 0,'0'0'15,"0"-18"-15,18 18 16,17 0-16,36 0 15,-18 0-15,0 0 16,105 36 0,-69-1-1,-72-17-15,-17-1 0,0 19 0,-17-19 16,-19 1-16,1 17 16,17-17-16,-35 35 15,36-36-15,17 1 16,0 0-16,17 17 0,1-17 0,53 34 15,-36-16-15,0-19 16,0 19-16,-17-19 16,35 71-1,-71-35 1,1-17-16,-89 34 16,71-52-16,-18 0 15,17-1-15,1 1 0,0-18 16,0 17-16,17-17 0,-17 0 15,17 0-15,-17 0 16</inkml:trace>
  <inkml:trace contextRef="#ctx0" brushRef="#br1" timeOffset="11893.7695">8008 12682 0,'-18'18'31,"1"-18"-15,-1 0-1,1 0 1,-1 0-16,-17-18 16,17 18-16,-17 0 0,-1 0 15,1 0-15,-35 0 16,34 0-16,1 0 0,-36 0 16,36 0-1,0 0-15,17 0 0,-35 18 16,36-18-16,-1 0 15,0 0-15,1 0 16,-1 0 0,1 0-1,-1 0 1,0 0-16,1 0 16,17 18-1,-18-18-15,18 17 31,0 1-15,0 0 0,0-1-1,0 1-15,0-1 16,0 19 0,0-1-16,18-17 15,-18 17-15,0 0 0,0 1 16,0 16-16,17-16 0,-17 17 15,0 0-15,0-1 0,18 1 16,-18 0-16,0 53 16,0-53-16,0 0 15,0 53-15,0-71 0,0 18 16,18-18-16,-18 1 16,0 16-16,17-34 15,-17 0-15,18-1 16,-1 1-16,1-18 15,0 0-15,-1 0 16,1 0-16,0 0 0,-1 0 16,54 0-16,-36-18 15,0 18-15,1 0 0,-1 0 16,18 18-16,-18-18 0,18 0 16,-18 18-16,18-18 0,0 0 15,-18 0-15,1 17 16,17-17-16,-18 0 0,0 0 15,-17 0-15,17 0 16,-17 0-16,-1-17 16,1-1-16,-18 0 15,0-35 1,18 18-16,-18-35 16,0 17-16,-18-18 0,18 1 15,0-1-15,-18-17 16,1 0-16,-19-71 15,19 88-15,-1 18 0,1 1 16,17 16-16,0 1 0,-18 0 16,18 17-16,0 0 0,18 1 15</inkml:trace>
  <inkml:trace contextRef="#ctx0" brushRef="#br1" timeOffset="13540.1884">20990 10089 0,'0'-17'31,"-17"17"-15,-1 0-16,-17 0 15,-53 0 1,52 0-16,-17 0 15,-35-18-15,35 18 16,0 0-16,0 0 0,-52 0 16,69-17-1,1 17-15,17 0 0,1 0 0,-1 0 16,0 0 0,18 17 46,0 36-31,0-18-31,0 1 0,0-19 16,18 54-16,-18-18 16,0-18-16,0 0 0,0 71 15,0-53 1,0 0-16,0 0 0,-18 17 15,18-17-15,0 0 0,0 0 16,0 0-16,0 53 16,0-71-16,18 53 15,-18-52 1,0-19-16,0 1 0,0 0 16,0-1-16,0 1 15,0 0 1,18-1-1,-1 1 1,1-18-16,17 17 16,-17-17-16,0 0 0,17 18 15,18-18-15,-18 0 0,18 0 16,53 0 0,-53 0-16,35 0 15,0 0-15,-53 0 16,1 0-16,-1-18 0,-17 18 15,17 0-15,0 0 0,18 0 16,-35-17-16,-1 17 16,1 0-1,0-18-15,-18 1 16,0-1 0,17 0-16,-17 1 15,0-1-15,18 0 0,-18-17 16,18-53-1,-1 35-15,-17-18 0,0 1 0,0-1 16,0-17-16,0-71 16,-17 89-16,-1-1 15,18 18-15,-18 0 0,1 0 16,-1 18-16</inkml:trace>
  <inkml:trace contextRef="#ctx0" brushRef="#br0" timeOffset="40500.3915">20443 5433 0,'18'0'47,"-36"0"-16,1 0 1,-1 0-1,1-18-16,-1 18-15,0 0 16,-17 0 0,17 0-16,1 0 0,-1 0 15,0-17-15,-17 17 16,18 0-16,-19 0 0,1 0 16,0 0-16,-1 0 0,-16 0 15,-37 0 1,54 0-16,-18-18 0,0 18 0,0 0 15,0 0-15,0 0 0,-17 0 16,17 0-16,-18 0 16,1 0-16,-1 0 0,1 0 15,-89 18 1,88-18-16,-17 0 0,0 0 0,-88 17 16,87 1-1,1-18-15,0 0 0,0 17 16,0-17-16,0 18 0,-1-18 15,-87 18-15,88-18 16,0 0-16,-1 17 0,19-17 16,-18 18-16,-1-18 15,-52 0-15,-17 0 16,105 18-16,-18-18 16,18 0-16,-17 0 0,17 0 15,0 0-15,0 0 0,0 17 16,0-17-16,18 0 0,-18 0 15,0 18 1,18-18-16,17 0 0,0 18 16,-17-18-1,17 0-15,18 17 47,0 1-16,-17-1-15,-1 1 0,1 0-1,-1-18-15,36 17 16,-1 1 15,-17 0-15,0-1-16,0 1 15,-17 17 1,17-17-16,0-1 0,0 1 16,0 17-16,-18-17 0,18 17 15,0 18 1,0-17-16,0-1 0,0 18 0,-18 35 16,18-53-16,0 18 15,-17 0-15,17-18 16,0 18-16,0 0 0,-18 0 15,18 53-15,0-53 16,-18 17-16,18-17 0,0 0 16,-17 0-16,17 18 15,0-18-15,-18-1 0,18 19 16,0-18-16,0 70 16,0-70-16,-18 18 0,18 123 15,0-124 1,0 1-16,0 0 0,0 70 15,0-71 1,0 1-16,18-1 0,-18 54 16,0-54-1,0 72-15,0-72 0,0 1 16,0-18-16,0 88 16,0-71-16,0 1 0,0-1 15,0 1-15,0 52 16,0-52-16,0 35 15,0-36-15,0-17 16,18 18-16,-18-18 0,0 70 16,0-52-1,0-18-15,0 17 0,0-17 16,0 53-16,0-53 16,17 0-16,-17 0 0,0 0 15,0 0-15,18-1 0,-18-16 16,0 17-16,0-18 15,0 0-15,0 18 0,0-18 0,0 1 16,0-1 0,0 0-16,0 0 0,0 1 0,0-1 15,0 0-15,0 1 0,0 34 16,0-35 0,0-17-16,18 70 15,-18-52 1,0-19-16,0 1 15,17-1-15,-17 19 16,18-1 0,0 0-1,-1-35-15,1 36 16,-18-19-16,17-17 16,-17 18-16,36-1 15,-19 1-15,1-18 16,0 0-16,-1 18 0,19-1 15,-19-17 1,1 0-16,17 18 0,0-18 16,36 18-1,-36-18-15,18 17 0,-18-17 0,18 0 16,0 18-16,0-18 16,159 35-1,-89-35 1,-52 18-16,52-18 15,-52 18-15,-18-18 0,17 0 16,1 0-16,-1 17 16,72-17-16,-54 0 0,-18 0 15,1 0-15,17 0 16,-17 0-16,17 0 0,-18 0 16,19 0-16,-1 0 0,141-17 15,-53 17 1,-105-18-1,17 18-15,0 0 0,-17-18 16,158 18 0,-158-17-16,70 17 15,-88 0-15,17-18 16,1 18-16,52-18 16,-52 18-16,0 0 0,-1-17 0,1 17 15,-1 0-15,71-18 16,-70 18-16,-18 0 15,17-18-15,-17 18 0,18 0 16,-18 0-16,0 0 16,0-17-16,-1 17 0,1 0 0,36 0 15,-54-18 1,0 18-16,0 0 0,-17 0 16,0 0-16,-1 0 15,-34 0 1,-1 0-1,0 0 1,1 0 0,17-18-1,17 18-15,-17-17 0,18 17 16,0-18 0,-18 1-16,17-1 15,1 0 1,-18 1-16,0-1 15,18 0-15,-18 1 16,0-1-16,0-17 16,0 17-1,17-17 1,-17 17 0,0-17-1,0 0 16,0-18-15,0 0 0,18 35-1,0-88 1,-18 53 0,35 1-1,-18-19-15,1 36 0,0-1 16,-1 1-16,1-53 15,0 35-15,-18 0 16,17 0-16,1 18 0,-18-18 16,18 0-16,-1-17 0,-17 17 15,0-18-15,18 18 0,-18-17 16,0-1-16,17 1 0,-17-1 16,18-17-16,-18 17 0,18-17 15,-18-71-15,17 71 16,1 0-16,-18 0 0,18 17 15,-18-17-15,17 0 16,-17-18-16,0 18 0,0 0 16,0-195-1,0 195-15,0-18 16,0 0-16,0 18 0,-17-123 16,17 105-16,-18 0 15,18 0-15,-18 0 0,1 0 16,-1-123-16,18 123 15,-18 0-15,18 18 0,-17 0 16,-1 0-16,1 17 16,-1-17-16,0 18 0,-17-54 15,17 71-15,1-17 16,17 17-16,-18-53 16,18 53-16,0 18 0,0-1 15,0-17-15,0 18 0,0 18 16,0-19-16,0 19 15,0-19 1,-18 36-16,18-17 16,-17 17-1,-1 0 1,1 0-16,-1 0 16,0 0-16,-17 0 0,0-18 15,-1 18-15,-16 0 0,-19 0 16,18 0-16,-35 0 0,17 18 15,-17-18-15,-18 17 16,0-17-16,18 18 0,-18-18 16</inkml:trace>
  <inkml:trace contextRef="#ctx0" brushRef="#br0" timeOffset="67507.0505">16404 12277 0,'0'0'0,"0"-18"0,35 0 16,-17 18-16,17 0 15,1 0-15,-1 18 0,0 0 16,0-1-16,1 1 0,-19 17 16,1-17-16,-18 17 0,0-17 15,-35 52-15,-1-34 16,1-1-16,18 0 16,-54 36-16,53-36 15,18-17-15,0-1 0,0 1 16,36-18-1,34 18-15,-17-18 0,0-18 16,-18 18-16,54-18 16</inkml:trace>
  <inkml:trace contextRef="#ctx0" brushRef="#br0" timeOffset="67816.2604">17039 12418 0,'0'0'16,"18"-18"-16,-1 18 0,1-17 15,0-1-15,-1 18 0,36-18 16,-17 18 0,-1 0-16,-18 0 0,19 0 15,-19 0-15,1 0 16,-18 18-16,0 17 15,0 36 1,-18-36-16,18 0 0,0 18 16,18 0-16,-18-18 15,18 18-15,-18-17 0,17-1 0,1 0 16,0-17-16,-18-1 0,17 19 16</inkml:trace>
  <inkml:trace contextRef="#ctx0" brushRef="#br0" timeOffset="67957.1635">17233 12735 0,'0'0'0,"35"0"16,1 0-16,-1-17 0,18 17 15,0-18-15,-18 0 0,0 18 16</inkml:trace>
  <inkml:trace contextRef="#ctx0" brushRef="#br0" timeOffset="68981.0197">18644 12435 0,'0'18'16,"0"17"-16,18 36 15,-18-36-15,0 0 0,0 1 16,0 17 0,0-36-16,0 1 15,0-36-15,0 1 16,0-1-16,0-17 0,0-1 15,18 1-15,-18 0 0,17 0 16,1 17-16,0-17 0,-1 17 16,1 18-16,-1 0 0,1 0 15,17 53 1,-17-18-16,0 18 0,-18-18 16,35 89-1,-35-89-15,0 0 0,18-17 16,-18 0-16,17-18 15,1 0 1</inkml:trace>
  <inkml:trace contextRef="#ctx0" brushRef="#br0" timeOffset="69298.6839">18979 12577 0,'0'0'0,"0"70"0,0-35 16,0-17-16,18 17 0,-18 1 15,18-19-15,-1 1 0,19-1 16,-19-17-16,19 0 0,-19 0 16,18-17-16,-17-1 15,0 1-15,-1-19 0,-17-34 16,0 34-16,-17 1 16,17 0-16,-18 17 0,18 1 15,-18 34 1,18 1-16,0 17 15,0 0-15,18-17 0,-18 17 16,18 18-16,-1-35 16,1 0-16,0-1 0,-1 1 15,1-1 1,0-17-16</inkml:trace>
  <inkml:trace contextRef="#ctx0" brushRef="#br0" timeOffset="69786.6098">19403 12629 0,'0'53'16,"0"-106"-16,17 124 0,-17-36 15,0 1-15,0-19 0,0 18 16,0-17-16,18 0 15,-18-1 1,0-34-16,0-36 16,0 35-16,0-17 15,0 0-15,0-1 0,18-17 16,-1 53-16,1-17 16,0 17-16,-1 0 15,19 35 1,-36-17-16,0 17 15,0-17-15,0-1 16,0 1-16,17-18 16,1-18-1,-1 1 1,19-1 0,-19 0-16,1 1 15,0 17 1,-18 17-16,17-17 0,-17 18 15,0 0-15,18-1 0,-18 1 16,0 0-16,18-18 0,-18 35 16,17-35-16,1 0 15</inkml:trace>
  <inkml:trace contextRef="#ctx0" brushRef="#br0" timeOffset="70119.45">19720 12153 0,'0'0'16,"18"71"-16,0-18 0,-1-18 16,1 18-16,-1-18 0,1 18 15,0-18-15,-1 1 16,1-1-16,-18-17 0,18-1 0,-1 18 15,1-35 1,17 0 0,-17 18-16,0-18 0,-1 18 15,1-1-15,-18 19 0,17-19 16,-17 19-16,0-19 0,-17 36 16,-1-35-1,1-18-15,-1 17 0,-17-17 16,17 0-16,0 0 0,1 0 15,17-17-15,-18-1 0,18-17 16</inkml:trace>
  <inkml:trace contextRef="#ctx0" brushRef="#br0" timeOffset="70503.4299">20108 12665 0,'0'17'15,"0"-34"-15,18 34 0,0-17 0,-1 0 16,1 0-16,0 0 0,17-17 16,-18-1-16,19 0 0,-19 1 15,-17-1-15,0 1 0,0-1 16,-17 0 0,-36 18-16,35 0 15,-17 18-15,17 0 0,1-1 16,17 36-16,0-35 15,0 17-15,35-17 0,-17-1 16,17 1-16,0 0 16,0-18-16,1 0 0,34-18 15,-52 0-15,-1 18 16,19-17-16,-36-1 0,17 0 16,-17 1-16,0-1 15,0 0-15,18 18 47,0 0-31</inkml:trace>
  <inkml:trace contextRef="#ctx0" brushRef="#br0" timeOffset="70860.9407">19879 12718 0,'0'35'15,"0"-70"-15,18 105 0,-18-52 0,0-1 16,17 19-16,-17-19 15,18-17-15,-18 18 0</inkml:trace>
  <inkml:trace contextRef="#ctx0" brushRef="#br0" timeOffset="71606.2111">20532 12700 0,'0'18'16,"17"17"0,1 0-1,-18-17 1,0-36-1,0-17 1,0-36 0,0 1-1,53 35 1,-18 17 0,-17 18-16,52 0 15,-52 18 1,0-18-16,-18 17 15</inkml:trace>
  <inkml:trace contextRef="#ctx0" brushRef="#br0" timeOffset="72155.5401">21184 12577 0,'18'-18'0,"0"0"16,-36 18-16,-17 0 15,17 0 1,0 0-16,1 18 0,-1 0 0,0-1 16,1 18-1,17-17-15,0 0 0,0-1 16,17 1-16,-17 0 0,36 17 16,-19-17-16,1-1 15,0-17-15,-1 18 16,1-18-16,-18 17 15,-35-17 1,-1 18-16,1-18 0,0 18 16,-18-18-16,0 17 15,18 1-15,-1-18 0,1 18 0</inkml:trace>
  <inkml:trace contextRef="#ctx0" brushRef="#br0" timeOffset="75681.8324">17286 7338 0,'18'0'47,"-1"0"-32,1 0 1</inkml:trace>
  <inkml:trace contextRef="#ctx0" brushRef="#br0" timeOffset="77026.7295">17180 7232 0,'-17'0'31,"17"18"-31,0-1 16,0 1-1,17 0 1,1-18 0,0 0-16,-1 0 0,1 0 15,-1-18-15,1 0 16,-18 1 0,0-1-16,0 0 15,-18 18-15,1-17 0,-1-1 0,1 18 16,-54 18-1,36 35 1,35-36-16,0 19 0,0-19 16,17 18-16,19 1 15,-19-19-15,19 1 0,16-18 16,-16-18 0,-19 18-16,-17-17 15,0-1-15,-17 0 0,-1 1 0,0-1 16,1 1-16,-1-1 15,-17 18-15,35-18 0,-18 18 16,1 0-16,17 18 0,17 0 16,54 34-1</inkml:trace>
  <inkml:trace contextRef="#ctx0" brushRef="#br0" timeOffset="77528.8161">18292 7303 0,'0'-18'16,"-18"18"-1,0 18-15,1-18 16,17 17-16,-18 1 0,18-1 16,18 1-1,-18 0-15,17-18 0,1 0 16,0 0-16,-1 0 15,1-18-15,-18 0 0,0 1 16,0-1 0,-18 18-16,-17-17 15,0 17-15,17 17 0,0-17 16,1 18-16,-1-1 0,18 1 16,0 0-16,0-1 15,18 1-15,-1-18 0,19 18 16,-19-18-16,19 0 0,16-18 15,-34 18 1,-18-18-16,-18 1 16,1 17-16,-1-18 15,1 18-15,-1 0 0</inkml:trace>
  <inkml:trace contextRef="#ctx0" brushRef="#br0" timeOffset="78034.8331">19350 7355 0,'0'0'0,"-18"18"0,-17-18 15,35 18 1,0-1-16,18-17 16,52 0-1,-52-17 1,17-19 0,-53 19-1,-17 17 1,18 0-16,-19 0 0,19 0 15,-1 0-15,0 0 0,18 17 16,18 1 0,0-18-1,-1 0-15,1 0 0</inkml:trace>
  <inkml:trace contextRef="#ctx0" brushRef="#br0" timeOffset="78574.2014">17198 8273 0,'0'17'15,"0"1"1,-18 17 0,18-17-16,18-18 0,-18 17 15,18 1-15,-1-18 0,1 0 16,-1 0-16,1 0 15,0 0-15,-18-18 0,-18 1 16,18-1 0,-18 18-16,1-17 0,-36 17 15,35 0-15,1 17 16,52 1 0,0-1-1,-17-17-15</inkml:trace>
  <inkml:trace contextRef="#ctx0" brushRef="#br0" timeOffset="78941.7907">18309 8343 0,'-35'18'16,"70"-36"-16,-88 53 0,53-17 16,36 0-1,-1-1-15,-18-17 0,19 0 16,-1 0-16,0 0 15,-17 0-15,-18-17 16,-18-19 0,1 36-16,-19-17 0,19 17 15,-19-18-15,19 18 16,-18 0-16,17 0 16,18 18-16,0-1 15</inkml:trace>
  <inkml:trace contextRef="#ctx0" brushRef="#br0" timeOffset="79266.7687">19315 8378 0,'-36'18'15,"36"0"-15,-17-18 0,17 17 16,17 1 0,36-18-1,0 0 1,-18-18-16,1 1 15,-36-1-15,0 0 0,0 1 0,-18 17 16,0-18-16,-17 18 16,0 0-16,-18 0 0</inkml:trace>
  <inkml:trace contextRef="#ctx0" brushRef="#br0" timeOffset="79681.0819">17163 9384 0,'0'0'16,"-18"18"-16,0-18 15,18 17 1,18-34-16,0 17 15,-18-18-15,17 18 16,-17-18-16,18 1 16,-36 17-1,1 17 1,70 1 0</inkml:trace>
  <inkml:trace contextRef="#ctx0" brushRef="#br0" timeOffset="79937.606">18521 9278 0,'0'0'0,"-18"0"16,1 0-16,-1 0 0,0 0 15,1 0-15,-1 18 16,18-1 0,0 1-1,18-18 1,-1 0-16,1 0 16</inkml:trace>
  <inkml:trace contextRef="#ctx0" brushRef="#br0" timeOffset="80129.795">19368 9402 0,'0'0'0,"0"17"0,0 1 16,-18-18-1,0 0 1,18-18 0</inkml:trace>
  <inkml:trace contextRef="#ctx0" brushRef="#br0" timeOffset="81033.6727">2963 5415 0,'0'0'15,"-17"0"-15,-1 0 0,18 18 0,-18-18 16,1 17-16,17 1 16,0 0-1,17-18-15,-17 17 0,18-17 16,0 0-16,-1 0 0,1-17 16,0 17-16,-1-18 15,-34 0 1,-1 18-1,-35 0 1,35 18-16,1-18 16,34 0 15</inkml:trace>
  <inkml:trace contextRef="#ctx0" brushRef="#br0" timeOffset="81615.6496">4480 5468 0,'-35'0'15,"70"0"-15,-88 0 0,36 0 0,-1 0 16,0 0-16,1 18 0,-18-1 16,35 1-1,17-18 16,1 0-31,17-35 16,-35 17-16,18 0 0,-18 1 16,0-1-16,0 1 15,0-1-15,-18 18 0,0 0 16,1 0-16,-1 0 0,1 0 16,-1 18-16,0-1 0,18 1 15,0-1-15,0 1 0,18 17 16,17-17-16,-17-18 15,-1 18-15,19-18 0,-19 0 16</inkml:trace>
  <inkml:trace contextRef="#ctx0" brushRef="#br0" timeOffset="82142.723">5627 5398 0,'0'0'16,"0"-18"-16,-18 18 16,1 0-16,-1 18 15,0-18-15,1 17 16,17 1-16,-18 17 0,0-17 15,18-1-15,-17 1 0,17 0 16,17-1-16,19-17 16,-19 0-1,36-35-15,-35 17 16,-1 1-16,1-1 0,-18 0 16,0 1-16,0-1 0,0 1 15,0-1-15,-18 18 16,-17 0-1,35 18-15,-17-1 0,17 1 16,0-1 0,35 1-1</inkml:trace>
  <inkml:trace contextRef="#ctx0" brushRef="#br0" timeOffset="82688.6707">2910 6685 0,'0'0'0,"-35"35"0,35-17 16,-17 0-16,17-1 16,0 1-16,35-18 15,0-18-15,-17 18 16,17-17-16,-17-19 15,17 1-15,-35 18 16,-18-1-16,-17 18 16,0 0-1,-1 18-15,19-1 0,17 18 16,-18-17-16,18 0 16,18-1-16,-1 1 0,19-18 15</inkml:trace>
  <inkml:trace contextRef="#ctx0" brushRef="#br0" timeOffset="83002.2896">3951 6720 0,'0'0'0,"-18"0"0,18 18 32,18 17-17,0-35-15,-1 18 16,1-18-16,0 0 0,-1 0 16,-17-18-16,18 18 15,-18-17-15,-18-1 16,-17 0-1,17 18-15,1 0 0,-19 0 0,19 0 16,-1 0-16,1 18 0</inkml:trace>
  <inkml:trace contextRef="#ctx0" brushRef="#br0" timeOffset="83869.3307">5556 6756 0,'18'-18'16,"0"18"77,-18-18 32,0 1-109,-18 17 0,0 0-1,1 0-15,-1 0 16,18 35 0,0-17-16,0-1 15,0 1 1,18-18-16,-1 0 0,1 0 0,0-18 15,-1 1-15,-17-19 16,0 19-16,0-1 16,0 1-16,-17 17 0,-1 0 15,0-18-15,-35 53 16,18 18 0,70 0-1,-17-53 1,17 0-16,1 0 0,16 0 15,-34-18-15,-18 1 16</inkml:trace>
  <inkml:trace contextRef="#ctx0" brushRef="#br0" timeOffset="84491.6442">2840 7990 0,'0'-35'16,"-18"35"-16,1-17 15,-1 17 1,18 17-16,-18-17 0,1 18 15,17-1-15,-18 1 16,36-18 0,-1 0-1,1 0-15,0-18 16,-18 1-16,0-1 16,0 1-16,-18 17 15,0-18-15,-17 18 16,17 18-1,18-1-15,18 1 16</inkml:trace>
  <inkml:trace contextRef="#ctx0" brushRef="#br0" timeOffset="84918.1383">4075 7832 0,'0'0'16,"-18"0"-16,0 0 0,1 17 15,-1-17 1,18 18-16,0 0 16,0 17-16,0-17 15,18-18-15,-1 17 0,1-17 16,-18 18-16,18-18 0,-1 0 16,1 0-16,0 0 15,-1-35-15,-17 17 16,0 0-16,0 1 15,-17-1-15,-1 18 16,0 0 0,1 0-1,17 18-15,-18-18 0,18 17 16,18-17-16,-1 0 0</inkml:trace>
  <inkml:trace contextRef="#ctx0" brushRef="#br0" timeOffset="85489.2383">5556 7902 0,'0'0'0,"-17"18"16,-1-18-16,0 18 15,1-1-15,-1 1 16,18-1 0,0 1-1,18-18-15,-1 0 16,19-18-16,-19 1 15,-17-1 1,0 1 0,-17 17-1,-1 0-15,18 17 16,18 1 0,-1-18-1,1 0-15,0-18 16,-54 18-1,19 0 1</inkml:trace>
  <inkml:trace contextRef="#ctx0" brushRef="#br0" timeOffset="90509.5742">20796 9349 0,'18'17'15,"17"1"1,-17 0-16,35-18 0,-18 17 16,18 18-16,106 1 15,-106-19-15,-18 1 16,35 17-1,-52-35 1,-36 0-16,1 0 16,-18 0-16</inkml:trace>
  <inkml:trace contextRef="#ctx0" brushRef="#br0" timeOffset="90785.528">20814 9525 0,'-35'18'15,"70"-36"-15,-88 36 16,53-36 0,18 18-1,35-71 1,-53 36-16,17-18 16,1 0-1,-18 18-15,0 0 16,0 17-16,17 18 15,-17-17-15,18 17 0,17 0 16,18 0 0,-35 0-16,17 0 0,0 0 15,1 0-15,-19 0 0,1 0 16</inkml:trace>
  <inkml:trace contextRef="#ctx0" brushRef="#br0" timeOffset="91464.9074">21308 8343 0,'0'18'16,"17"-18"0,1 17-16,53 19 15,-36-36-15,124 35 16,-124-17-16,0-18 16,0 0-16,-17 0 0,0 17 15,-36-17 1</inkml:trace>
  <inkml:trace contextRef="#ctx0" brushRef="#br0" timeOffset="91742.6105">21537 8237 0,'0'0'0,"-35"0"0,-53 18 16,52 0-16,-69 17 15,87-17 1,0-18-16,1 35 16,34-18-16,-17 1 0,36 0 15,34 35 1,-35-36-16,1 1 0,17 17 15,-18-17-15,0 0 0,0-1 16,-17 1-16</inkml:trace>
  <inkml:trace contextRef="#ctx0" brushRef="#br0" timeOffset="106847.0462">27058 5927 0,'18'0'15,"-1"-18"17,-34 18 15,17-18-32,-18 18-15,0-17 0,1 17 16,-1 0-1,1 0-15,-1 0 0,0 0 16,1 17-16,-19 36 16,36-17-1,0-19-15,18 19 16,0-19-16,-1 1 16,1-18-16,0 0 0,-1 0 15,18 0-15,-17 0 0,35-35 16,-35 17-1,-1 0-15,-17-17 0,18 17 16,-18-17-16,0-36 16,0 36-16,0-18 0,-18 36 15,1-36 1,-1 35-16,0 18 0,1 0 16,-1 0-16,0 35 0,1 1 15,-1 17-15,18-1 0,0 54 16,0-53-16,71 71 15,-36-89 1,-17-17-16,17-1 16,18-17-16,-36 0 15,1 0-15,-18-17 0,18-19 16,-18 1-16,0 0 16,0 0-16,-18-1 0,18 19 15,-18-19-15,-17-17 16,0 36-16,17-1 15,1 18-15,-1-18 16,0 18-16,1 0 0,-1 18 0,0 0 16,1-18-16,-1 17 15,18 36 1,35-17-16,-17-36 16,0 0-16,17 17 0,-17-17 15,-1-17-15,19-1 16,-19 0-16,1-17 15,-18 0-15,0 17 0,-18 0 16,18-17-16,-17 35 16,-1-17-16,-17-1 0,17 18 15,0 0-15,-17 0 0,17 18 16,-17 17-16,0 0 16,35-17-1,0-1-15,0 19 0,18-19 0,-1 1 16,1-18-1,-1 18-15,1-18 0,17 17 16,-17-17-16,0-17 16,-1-1-1,-17 0-15,-17-35 16,-1 36-16,0-1 16,-17 0-16,17 18 15,-17 36-15,35-19 16,0 1-16,0 0 0,0 17 15,53 0 1,-35-35-16,17 18 0,0-18 16,1 0-16,-19 0 0,18 0 15,-17-18-15,-18 1 16,0-36-16,-53 0 16,-53 17 15,1 72-16,34 52 1,89 0 0,105-35-1,18-35 1,-53-71 0,-70 35-1,-18 1-15,0-19 0,-53-17 16,18 36-16,-18-1 0,-35 0 15,52 18 1,1 0-16,0 18 0,17 0 16,1-1-16,17 1 0,0 17 15,17-17-15,19 0 0,-1-1 16,18 1-16,-18-1 0,18-17 16,0 18-1,-36-18-15,-17-18 16,-17 18-16,-1-17 15</inkml:trace>
  <inkml:trace contextRef="#ctx0" brushRef="#br0" timeOffset="119906.2644">28134 5944 0,'0'-17'0,"18"17"16,-18-18-16,-18 18 15,18-18-15,-18 18 31,1 0-31,-1 18 16,18 0 0,0-1-16,0 1 0,0 17 15,0-17-15,18 0 16,-1-18-16,1 0 0,17 17 16,1-34-1,-19 17-15,1-18 0,0 0 16,-18 1-16,0-1 0,0 0 15,0 1-15,-18-1 0,0 18 16,-17-18-16,0 18 16,17 0-16,0 0 0,1 0 15,-19 18-15,36 0 16,-17-1-16,17 1 16,0 17-16,35-17 15,-17 0-15,-1-18 16,1 0-16,17 0 15,-17 0-15,0-18 16,-18-17 0,-18 35-1,18-18-15,-18 0 0,1 1 0,-19-1 16,19 18 0,-19 0-16,19 18 0,-1-1 15,1-17-15,17 18 16,0 0-16,17-1 0,1 1 15,-1-18-15,19 0 16,-19 18-16,19-18 0,-1-18 16,-17 18-1,-1-18-15,1 18 0,-18-17 16,0-1-16,0 0 16,-18 1-16,18-19 0,-35 19 0,17-1 15,1 0-15,-19 18 16,19 0-16,-1 0 0,0 18 0,1-18 15,-1 35-15,18-17 16,0 17-16,18 1 16,-1-1-16,1-17 0,53-1 15,-1 1 1,-52-18-16,0 0 0,-1-18 16,18-17-1,-35 17-15,0-17 0,-17 17 16,-1-17-16,1 17 0,-1-17 15,-17 17-15,17 18 0,0-17 16,-17 17-16,17 17 16,1 1-16,-1 0 0,0 17 15,1 18 1,17-18-16,17-17 0,1 17 0,35-17 16,-18-1-16,1-17 15,-19 0-15,1 0 0,0-17 16,-18-1-1,0-35-15,0 36 16,-18-1-16,0-17 0,-35 17 16,18 0-1,17 18-15,1 0 0,-1 0 0,0 0 16,18 18-16,0 0 16,53 17-1,0-17 1,-35-18-16,35 0 15,-53-18 1,18 18 0,-18-18-16,0 1 15,-18 17-15,18-18 0,-18 18 16,1 0-16,-19 0 16,19 18-1,-19 17-15,36-17 0,0-1 16,0 1-16,18 0 15,17-1 1,-17-17-16,0 0 0,-1 0 16,1-17-1,-18-1 1,0 0-16,0 1 0,-18-19 16,18 19-16,0-1 15,0 0-15,-17 18 16,17 18-1,-18 17 1,18-17 0,0 17-16,0-17 0,18 0 0,-18-1 15,0 1-15,0-1 16</inkml:trace>
  <inkml:trace contextRef="#ctx0" brushRef="#br0" timeOffset="123891.8503">29245 5927 0,'-17'0'15,"34"0"-15,-52 0 16,0 17-1,17 36 1,36-17 0,17-1-1,0-35-15,-17 0 16,0 0-16,-18-18 0,17 1 16,-17-1-16,18 0 0,-18-17 15,0 17-15,0 1 16,-18-19-1,1 36-15,-1 0 0,0 0 16,-17 18 0,35 0-16,0-1 0,0 1 15,0 0-15,0-1 0,35 19 16,-17-36-16,0 0 16,-1 0-16,1 0 15,-1 0-15,1-36 16,-18 19-16,0-1 15,0 0 1,0 1-16,-18 17 0,1-18 0,-1 18 16,-17 18-1,35-1 1,0 1-16,0 0 16,35-1-16,0 1 15,1-18 1,-19 0-16,-17-18 15,0 1 1,-17-1-16,-1 0 16,0 1-16,-17 17 0,-18 0 15,18 0-15,17 0 16,1 0-16,-1 17 0,18 1 16,35 0-1,1-1-15,-1 1 16,0-18-16,0 0 15,18-18-15,-53 1 16,0-1-16,-35-17 16,0 35-16</inkml:trace>
  <inkml:trace contextRef="#ctx0" brushRef="#br0" timeOffset="128910.1019">30445 5944 0,'-18'0'0,"18"-17"16,-18 17 0,1 0-1,17 17-15,-18 1 0,1 0 16,-1-1-16,36-17 0,-36 18 0,0 0 15,18-1-15,0 1 16,18-18 0,0 0-16,-1 0 0,1 0 15,-1-18-15,1 1 16,0-1-16,-1 18 0,-17-18 16,18-17-1,-18 17-15,-18 1 0,-17 17 16,0 17-1,0 1 1,35 0-16,0-1 16,52 19-1,-34-36 1,0 0-16,-1 0 16,-17-18-16,0 0 15,0-17-15,-17 17 0,-1-17 16,0 35-16,1-18 15,-1 18-15,1 0 0,-1 18 16,18 0-16,0-1 16,18 1-16,-1 0 15,1-18-15,-1 17 0,19 1 16</inkml:trace>
  <inkml:trace contextRef="#ctx0" brushRef="#br0" timeOffset="131106.6932">27005 6985 0,'0'18'16,"0"-1"15,0 1-15,0 0-16,0-1 0,0 1 16,18-18-1,-1 0-15,19 0 16,-19-18-16,1 18 15,0-17-15,-18-1 0,0 0 16,0 1-16,0-1 16,0 0-16,0 1 0,-36-1 15,19 18-15,-1 0 16,-17 18-16,17-18 0,1 17 16,-1 1-16,0 0 15,18-1-15,0 1 0,18-18 16,0 18-16,17-18 15,-18 0-15,1 0 0,0-18 16,-1 0-16,1 1 16,-18-1-16,0 0 15,0 1-15,-18-1 16,1 18-16,-1 0 0,-17 0 16,0 18-16,17-1 0,-17 19 15,35-19-15,0 1 16,35 0-16,-17-18 15,17 17-15,0-17 0</inkml:trace>
  <inkml:trace contextRef="#ctx0" brushRef="#br0" timeOffset="133378.3722">28240 6985 0,'-18'0'16,"1"0"-16,-1 0 15,0 0-15,1 18 0,-1-1 16,18 1-16,-18 17 15,18-17-15,0-1 16,0 1-16,18 0 0,0-1 16,17 1-1,-17-18-15,-1 0 0,1-18 16,17 1 0,-35-19-1,0 19-15,-17-18 16,-36 17-16,35 18 0,-17 0 15,17 0-15,-17 18 0,17 17 16,18-18-16,0 1 16,35 0-1,-17-1-15,17-17 0,36 0 16,-36 0-16,-17-17 16,-1 17-16,-17-18 0,0 0 15,-17 1-15,-1-1 16,1 18-16,-19-17 15,19 17-15,-1 0 16,36 17 0</inkml:trace>
  <inkml:trace contextRef="#ctx0" brushRef="#br0" timeOffset="134163.9069">29245 7003 0,'0'-18'16,"-17"18"-16,-1 0 31,0 18-15,18-1 0,-17-17-16,17 18 15,0 0-15,0-1 0,0 1 16,0-1-1,17-17-15,-17 18 16,18-18-16,-18 18 0,18-54 0,-1 36 16,1-17-16,0-1 15,-18-17-15,0 17 16,-18 1-16,0 17 0,1-18 16,34 18-16,-52 0 0,17 0 0,18 18 15,-17-36-15,-19 36 0,19-1 16,-1 1-16,18 35 15,18-53-15,-1 0 0,-17 17 16,18 1-16,0 0 0,17-18 16,-17 0-16,-1 0 15,1 0-15,-18 17 0,0-52 16,-18 35-16</inkml:trace>
  <inkml:trace contextRef="#ctx0" brushRef="#br0" timeOffset="135353.8653">30268 7073 0,'0'18'62,"0"-1"-46,0 1 0,0 0-16,18-18 15,-18 17-15,35-17 16,-17-17 0,0-1-16,-1 0 15,-17 1-15,0-1 0,0 1 16,-17-1-16,-1 0 15,0 18-15,1 0 16,-1 0-16,18 18 16,0 0-1,18-18-15,-1 17 0,1 1 16,17-18-16,0 0 0,-17 17 16,0-17-1,-18-17-15,-53-1 16,18 18-1,-18-17-15</inkml:trace>
  <inkml:trace contextRef="#ctx0" brushRef="#br0" timeOffset="136548.302">27058 8079 0,'-18'0'31,"18"0"0,-17 17-15,17 1-16,0 0 16,-18-18-16,18 17 15,18-17 16,-18 18-15,0-36-16,0 36 0,17-36 16,-34 18-16,17 18 15,0-36-15,0 53 0,17-70 16,-34 35 0</inkml:trace>
  <inkml:trace contextRef="#ctx0" brushRef="#br0" timeOffset="141457.018">27958 8043 0,'0'0'0,"-18"0"15,0 0-15,1 18 0,17 0 16,-18-18-16,18 35 16,18-17-16,17-1 15,18-17 1,-18 0-16,0-17 0,1-1 0,-19 18 16,1-18-16,-18 1 15,0-1-15,-18 0 16,-17 18-1,17 0-15,1 0 0,-1 0 16,1 0-16,-1 18 16,18 0-1,18-18 1,-1 17-16,1-17 0,-1 0 16,1 0-16,0 0 15,-1 0-15,1 0 16</inkml:trace>
  <inkml:trace contextRef="#ctx0" brushRef="#br0" timeOffset="141850.113">29104 8096 0,'-35'0'0,"70"0"0,-88 18 15,36-18-15,17 18 16,0-1-16,53 1 16,17-1-1,1-34 1,-71-18-1,-18 17 1,0 0-16,-35 1 16,36 17-16,-1 0 15,1 0 1,17 17-16,17 1 16,1 0-1,-1-18-15,19 0 0,-19 0 16,19 17-16,-1-17 15,-17 0-15</inkml:trace>
  <inkml:trace contextRef="#ctx0" brushRef="#br0" timeOffset="142150.2813">30092 8043 0,'-35'18'16,"17"0"-1,18-1 1,18 1-16,-1 0 0,1-18 16,17 17-16,1-17 0,-19 0 15,18 0-15,-17 0 0,0-17 16,-1-1-16,-17 0 15,-35-17 1,17 17-16,1 18 16,-36-17-16,35 17 0,-35 17 15</inkml:trace>
  <inkml:trace contextRef="#ctx0" brushRef="#br0" timeOffset="142660.3059">27093 9049 0,'-17'0'15,"34"0"-15,-52 0 0,17-18 16,1 18-16,-1 0 15,36 0 1,17 0 0,0-18-16,1 18 15,34-35-15,-52 35 16,-18-17-16,17 17 0,-34 0 16,-36 0-1,18 17-15,-54 18 16,54-17-16,18 0 15,-1-1-15,18 1 0,35 0 32,-17-18-32,70 0 15,-53 0 1,1 0-16</inkml:trace>
  <inkml:trace contextRef="#ctx0" brushRef="#br0" timeOffset="143117.041">28134 9049 0,'0'0'0,"-18"0"0,1 0 0,17 17 16,0 1-1,17 0 1,1-18-16,0 0 0,17 0 16,-17 0-16,-1 0 15,1-18-15,-18 0 16,0 1-1,-35-1-15,17 18 0,-17-18 0,-1 18 16,-17 18 0,36 0-16,17-1 15,0 1-15,17 0 0,1-1 16,17 1-16,1-18 0,-1 0 16,0 0-16,-17 0 15,0 0-15,-54-35 16,19 35-16,-19-18 15,1 18-15,-18 0 16</inkml:trace>
  <inkml:trace contextRef="#ctx0" brushRef="#br0" timeOffset="143800.2378">29263 9102 0,'18'0'0,"-18"-18"16,17 0-1,-17 36 17,-17 0-17,17-1-15,0 1 16,0 0-16,35-18 16,-18 0-16,1 0 15,0-18-15,-1 0 16,-17 1-16,0-1 15,-53 0 1,36 1-16,-1 17 16,1 0-1,17 17-15,17 1 16,36-18 0,-35 0-16,-1 0 15,1 0-15,-18-18 16,-18 1-1,1 17-15,-1-18 0,-17 18 16,17 0-16,1 0 0,-1 0 16,18 18-16,0-1 15,18-17 1,34 18-16,-34 0 16</inkml:trace>
  <inkml:trace contextRef="#ctx0" brushRef="#br0" timeOffset="145351.2839">30268 9031 0,'-17'0'16,"17"-18"-16,-18 18 15,18-17 1,-18 17 0,18 17-1,18-17 1,0 0-1,-1 0 1,-17-17 15,-17 17-15,-1 0 0,18 17 30,-18-17-30,18 18-16,0 35 16,0-35-1,18-1 1,0 1-16,35-18 16,-18-18-1,18-35 1,-53 36-1,0-1-15,-18-17 16,-17 0-16,0 17 16,17 18-16,0 0 0,1 18 15,-1-1-15,0 18 16,18 1-16,18-19 16,0 1-16,-1-18 0,54 18 15,-53-18 1,-1 0-16,1 0 0,-18-18 15,0 0-15,0 1 16,-18-1-16,1 0 0,-1 1 16,0-1-16,1 18 0,-36 0 15,35 0 1,0 0-16,1 35 0,17-17 16,17 0-16,1-1 15,17 1-15,1-18 0,34 18 16,-52-18-16,-18-18 15</inkml:trace>
  <inkml:trace contextRef="#ctx0" brushRef="#br0" timeOffset="188445.8693">15734 9454 0,'-18'0'16,"18"-17"-1,0-1-15,-17 18 16,-1-17 0,0 17-16,1 0 15,-1 0-15,-35 0 16,18 17-16,0-17 0,-1 18 15,-70 17 1,54-17-16,-1 17 0,0 0 16,-18 1-16,1-1 0,-1 18 15,-70 35-15,53-53 16,17 18-16,1 0 0,-1 0 16,-17 0-16,17 0 0,-70 70 15,71-70-15,-19 18 16,19-18-16,-71 88 15,88-71-15,-18 1 16,18-1-16,1-17 0,-1 18 16,0-1-16,0 1 15,17 17-15,-34 53 16,35-70-16,17 17 0,-17-17 16,17-1-16,0 18 0,1-17 15,-1 88 1,18-89-16,0 18 0,0 1 15,0 69-15,18-87 0,-1 17 16,1-17-16,0 17 16,-1 0-16,19-17 0,-1-1 15,-17 18-15,17-17 0,0 0 16,53 70-16,-35-71 16,0-17-16,0 18 15,0-18-15,0 17 0,0-17 0,0 0 16,0 0-16,0 0 15,-1-18-15,-16 18 0,17-18 16,0 1-16,0-1 0,-18 0 16,0-17-16,18-1 0,-35 1 15,17 0-15,-17-1 16,-1-17-16,-34-35 31</inkml:trace>
  <inkml:trace contextRef="#ctx0" brushRef="#br0" timeOffset="188766.1696">14482 13600 0,'0'0'16,"35"35"-16,-18-17 0,19-1 0,-19 1 16,36-18-16,-17 17 15,69 19-15,-69-1 16,-1-17-16,0-1 0,-17 19 16,0-1-16,-18-18 0,0 54 15,-18-53-15,0 17 16,-17 0-16,-53 36 15,35-54-15,0 19 0,18-1 16,-54 18 0,72-35-16,-18 17 0</inkml:trace>
  <inkml:trace contextRef="#ctx0" brushRef="#br0" timeOffset="196615.6652">16034 13794 0,'17'0'16,"1"0"-1,-18 17 17,0 19-17,0-19-15,0 1 16,0 17-16,0 0 15,0 18-15,0 0 0,0 0 16,18 0-16,-18 35 0,0 0 16,0 1-16,0 34 0,0-17 15,0 17-15,0-17 0,0-18 16,0 71 0,0-88-16,0 105 15,0-123-15,-18-18 16,18 1-16,-18 17 15,18-36-15,0 1 16,0-1-16</inkml:trace>
  <inkml:trace contextRef="#ctx0" brushRef="#br0" timeOffset="197739.4273">16122 13758 0,'18'0'32,"17"0"-17,-17 0 1,17 0-16,0-17 0,18 17 16,-18 0-16,18 17 15,18-17-15,-18 0 0,17 0 0,1 0 16,-1 0-16,19 0 0,-1 0 15,18 0-15,-1 0 16,89 0 0,-88 0-16,-18 0 0,1 0 0,122 0 15,-158 18 1,0-18-16,-18 18 0,1-18 16,-1 17-16,0-17 0,1 18 15,-1-18-15,-18 0 16,19 0-16,-19 0 0,1 0 15,0 0-15,-1 0 16,1 0 0,0 0 15,-18-18-15,17 18-16,-17 18 31,0 0-16,0-1-15,0 1 0,0-1 16,0 19-16,0-1 0,0 0 16,18 1-16,-18 16 0,0 1 15,0 18-15,0-18 16,0 17-16,0 1 0,0 17 0,0 159 31,17-18-15,19 1-1,17-36 1,-36-71 0,-17-70-16,18 88 15,0-105-15,-18-1 16,0 0-16,0-17 0,-18-1 16,18 1-16,-18 0 0,1-1 15,-1 1-15,-17-18 16,17 0-16,-52 0 15,17 0-15,17 0 16,-34 0-16,-1 0 0,1 0 16,-19 0-16,-16 0 0,-1 0 15,-35 0-15,17-18 0,-334 18 16,299 0 0,18 0-16,0 0 0,17 0 15,18 0-15,1 0 16,34 0-16,18-17 0,-18-1 15,54 0-15,17 1 16</inkml:trace>
  <inkml:trace contextRef="#ctx0" brushRef="#br0" timeOffset="199336.0243">16633 14076 0,'0'-18'0,"0"1"16,18-1-16,-18 0 0,0 1 15,0 34 32,18 19-47,-1 52 16,-17-53-16,18 106 16,0-88-16,-18-18 15,0 1-15,17 34 16</inkml:trace>
  <inkml:trace contextRef="#ctx0" brushRef="#br0" timeOffset="200346.8209">15363 13282 0,'0'0'0,"0"18"0,0-1 15,0 1-15,18 70 16,0-53-16,-18 18 0,17 0 16,-17 0-16,18 0 15,-18-18-15,0 1 0,0-1 16,0-53-1,0-35 1,0 18-16,0-18 16,0 0-16,18 18 15,35-53-15,-18 53 0,0-1 16,0 19 0,1-1-16,-1 18 0,36 0 15,-89 53 1,0-18-1,-52 0-15,52 1 16,-17-19-16,0 1 0,17 0 16,0-1-16,18 1 0,18 17 15,35 18 1,17 0 0,-34-18-16,-1-17 0,-17 0 0,17 17 15,0 0 1,-35 0-16,0-17 0,0 0 15</inkml:trace>
  <inkml:trace contextRef="#ctx0" brushRef="#br0" timeOffset="201276.9889">16616 14746 0,'0'18'31,"0"-1"-16,0 19-15,0-19 0,-18 36 16,18-17-16,-17-19 16,17 18-16,0 1 0,0-19 15,0 1-15</inkml:trace>
  <inkml:trace contextRef="#ctx0" brushRef="#br0" timeOffset="201697.7824">16510 15522 0,'0'18'0,"0"0"15,0-1-15,0 1 0,0-1 16,0 19-16,0-1 16,0 18-16,0-18 15,0 0-15</inkml:trace>
  <inkml:trace contextRef="#ctx0" brushRef="#br0" timeOffset="202114.8341">17604 14305 0,'17'0'32,"1"0"-32,0 0 15,-1 0-15,18 0 0,-17 0 16,0 0-16,-1 0 0,1 0 15,0 0 1</inkml:trace>
  <inkml:trace contextRef="#ctx0" brushRef="#br0" timeOffset="202301.6974">18098 14129 0,'0'17'0,"0"19"16,0-19-16,-18 19 16,18-19-16,0 19 0,0 34 15,18 1 1,-18-54-16,0 19 16</inkml:trace>
  <inkml:trace contextRef="#ctx0" brushRef="#br0" timeOffset="202526.5415">17727 14975 0,'0'0'0,"18"0"0,17 0 0,0 0 16,1 0-16,16 0 15,-34 0-15</inkml:trace>
  <inkml:trace contextRef="#ctx0" brushRef="#br0" timeOffset="202727.6703">18062 14905 0,'-17'18'16,"17"-1"-16,0 1 0,0-1 16,0 1-16,0 0 15,0 35-15,17-36 16,-17 1-16,18 0 15,-18-1-15</inkml:trace>
  <inkml:trace contextRef="#ctx0" brushRef="#br0" timeOffset="203006.1533">17692 15487 0,'0'0'0,"53"0"15,-36 0 1,1-18-16,17 18 0,18 0 15,-18 0 1,-17 0-16,0 0 16</inkml:trace>
  <inkml:trace contextRef="#ctx0" brushRef="#br0" timeOffset="203211.6552">18203 15505 0,'0'35'0,"0"-17"16,0-71-16,0 141 0,0-53 16,0 18-16,0-18 15,0-17-15,0 0 0,0-1 16</inkml:trace>
  <inkml:trace contextRef="#ctx0" brushRef="#br0" timeOffset="203785.6513">17145 14235 0,'18'-18'16,"-36"36"-16,36-18 31,-18 17-15,0 1-1,0 0-15,0-1 0,17 1 0,-17-1 16,18 19 0,0-36-16,-1 17 15,1-17-15,-1-17 16,1-19-16,-18 19 15,0-18-15,0 17 0,0-17 16,-53-36 0,0 106-1,36 1 1</inkml:trace>
  <inkml:trace contextRef="#ctx0" brushRef="#br0" timeOffset="204102.0372">17074 15046 0,'0'0'0,"0"18"15,36 17 16,-19-35-31,1 0 0,17 18 16,-17-18-16,0-18 0,-1 18 16,18-18-1,-17 1-15,-18-1 0,0-17 16,-35-1-16,17 1 16,1 18-16,-19 17 0,19-18 15,-19 18-15,1 18 16,17 17-16,1-18 0,-1 19 15</inkml:trace>
  <inkml:trace contextRef="#ctx0" brushRef="#br0" timeOffset="204413.2319">17145 15487 0,'-35'35'16,"70"-70"-16,-88 88 0,53-18 0,0-17 16,0 17-16,0-17 15,35 35-15,-17-36 16,0-17-16,-1 18 0,1-18 16,0 0-16,-1 0 0,1 0 15,-1-18-15,-17 1 16,18-19-16,-18 19 15,-18-19-15,18 1 0,-17 0 16,-1 17-16,-17-17 0,17 17 16,1 1-16,-19 17 0,19-18 15,-1 18-15,0 0 0</inkml:trace>
  <inkml:trace contextRef="#ctx0" brushRef="#br0" timeOffset="205541.6531">20073 13511 0,'-18'-35'0,"18"17"15,-17 1 1,17-1-16,-18 18 16,1-17-1,-1 34-15,0 1 0,-17-1 16,-18 72-1,35-36-15,1-18 0,-1 0 0,18 18 16,0-18-16,35 18 16,1-17-1,-1-19-15,0-17 0,-17 0 0,17-17 16,0 17-16,-17-18 16,0-17-16,17-18 15,-35 35 1,0 18-1,0 88 1,18-35 0,-1-18-16,19 1 15,-19-1-15,1-17 16</inkml:trace>
  <inkml:trace contextRef="#ctx0" brushRef="#br0" timeOffset="206069.2636">20373 14305 0,'0'0'16,"0"106"-16,18-18 15,-1 18-15,-17 0 0,0 35 16,18 0-16,-18 18 0,0 0 16,0-1-16,0 72 15,17-142-15,1-18 0,-18-17 16,18 35-16,-1-70 16,1-18-1</inkml:trace>
  <inkml:trace contextRef="#ctx0" brushRef="#br0" timeOffset="206616.1356">20355 14164 0,'71'0'16,"-142"0"-16,177-18 15,-35 18-15,-1-17 0,36 17 16,0-18-16,17 0 0,1 1 16,123-18-16,-124 17 15,1 0-15,-1 18 0,-17 0 16,88 0 0,-88 0-16,70 18 15,-88 0-15,-17-1 0,70 36 16,-88-35-1,0 17-15,-18-17 0,-17 17 0,17-17 16,-35 17-16,35 53 16,-17-70-16,0 52 15,-18-17 1,17-18-16,-17 18 0,0 18 16,18-18-16,-18 35 0,0-17 15,0 17-15,0 18 16,-18 105-16,18-87 15,0 105-15,0-123 16,0-18-16,0-17 0,-17-1 16,-1-17-16,-17 0 0,0-18 15,-71 18 1,35-35-16,1 0 0,-19-18 16,-105-18-16,71 0 15,-1 1-15,-17 17 0,0-18 16,0 0-16,18 1 0,-71-1 15,105 0 1,19 1-16</inkml:trace>
  <inkml:trace contextRef="#ctx0" brushRef="#br0" timeOffset="207003.0403">20690 14323 0,'0'0'15,"0"-18"-15,-17 36 0,17-1 16,0 19 0,0-19-16,0 19 0,0-19 15,0 19-15,17-19 0,1 1 16,0-1 0,-1-17-16,1 0 0,0 0 0,-1 0 15,-17-17-15,18-1 16,0 1-16,-18-1 15,0 0-15,-18 1 0,18-1 16,0 0-16</inkml:trace>
  <inkml:trace contextRef="#ctx0" brushRef="#br0" timeOffset="207303.9713">21590 14340 0,'0'0'0,"0"18"16,-18 17-1,18 1-15,0-19 0,0 19 16,0-19-16,18 1 0,0-1 16,-1 19-1,1-36-15,0 0 0,-1 0 16,-17-18-1,0 0-15,0-17 16,-17 18-16,-1-19 16,0 19-16,1-1 0,-1 18 15,36 18 17,-1-1-32</inkml:trace>
  <inkml:trace contextRef="#ctx0" brushRef="#br0" timeOffset="207545.4919">22102 14411 0,'0'0'0,"0"18"16,17 17 0,1 0-16,-1-17 15,1-1-15,35 19 16,-35-36-16,17 0 15,-17 0-15,17 0 16,-18-18-16,-17 0 0,-17-34 16,-1 34-16,-17 18 15,0-18-15,-1 18 0,-17 0 16,-17 0-16</inkml:trace>
  <inkml:trace contextRef="#ctx0" brushRef="#br0" timeOffset="207883.8963">20602 15240 0,'0'0'15,"0"18"-15,36-1 16,-19 1-16,1 0 16,17-1-16,0-17 15,-17 18-15,17-18 0,1 0 16,-1 0-16,-18-18 0,19 1 16,-19-1-16,-17 0 0,0 1 15,0-19-15,0 19 0,-17-36 16,-1 18-1,18 17-15,-18 18 0,1-18 16,34 18 0</inkml:trace>
  <inkml:trace contextRef="#ctx0" brushRef="#br0" timeOffset="208155.6293">21608 14975 0,'0'0'16,"-53"36"-16,17-19 0,1 1 0,18 17 15,17-17-15,0 17 0,17-17 16,1-1 0,17 1-16,0 0 0,1-1 0,17-17 15,-18 0-15,0-17 0,-17-1 16,-1 0-16,1 1 0,-18-1 15,0-17-15,0-18 16,-18 18 0,-17-1-16,17 19 0,1-1 15,17 36-15</inkml:trace>
  <inkml:trace contextRef="#ctx0" brushRef="#br0" timeOffset="208404.3909">22348 15187 0,'-17'18'15,"17"-1"1,0 1 0,17 0-16,19 17 15,-1-35-15,0 18 0,1-18 16,-19 0-16,1-18 0,0 18 15,-1-18-15,-17 1 16,0-19-16,-17 19 0,-36-19 16,35 19-16,-17-1 15,-18 18-15,0-17 0</inkml:trace>
  <inkml:trace contextRef="#ctx0" brushRef="#br0" timeOffset="208772.4533">20673 15840 0,'0'-36'0,"0"72"0,17-89 16,-17 70 0,18 1-1,0 17 1,-18-17-16,17 0 0,1-18 16,17 17-16,-17-17 0,0 18 15,-1-18-15,1-18 16,-18 1-16,0-1 0,0-17 15,0 17-15,0 0 16,0-17-16,0 18 16,0-1-16</inkml:trace>
  <inkml:trace contextRef="#ctx0" brushRef="#br0" timeOffset="209039.1223">21731 15681 0,'-18'-18'15,"36"36"-15,-53-36 0,17 18 0,1 18 16,-19 0-16,19 17 16,17-17-16,0-1 15,0 1-15,35-18 0,0 17 16,-17 1-16,35-18 0,-18 0 15,0 0-15,1-18 0,17-17 16,-36 18-16,1-1 16,-18 0-16,0 1 15,-18-1-15,18 0 0,-17 1 16,-1-1-16</inkml:trace>
  <inkml:trace contextRef="#ctx0" brushRef="#br0" timeOffset="209311.2688">22331 15840 0,'0'0'16,"0"35"-16,0-17 15,17-1-15,19 1 16,-19-18-1,1 0-15,0 0 0,-1 0 16,1-18-16,0 1 16,-18-36-16,-18 35 15,0 0-15,-17 1 0,-18-18 16,-35 17-16,53 0 16,-1 18-16,1-17 0</inkml:trace>
  <inkml:trace contextRef="#ctx0" brushRef="#br0" timeOffset="209764.346">24677 14182 0,'0'35'16,"17"0"0,1 36-16,17 35 0,-17-1 15,17 37-15,1-1 16,-19 0-16,18 123 15,-35-158-15,18 0 0,-18 53 16,0-106-16,0-18 16,0 0-16</inkml:trace>
  <inkml:trace contextRef="#ctx0" brushRef="#br0" timeOffset="210307.4499">24553 14164 0,'89'18'16,"-178"-36"-16,248 36 0,-71-1 16,36-17-16,17 0 0,18 0 15,17 0-15,18-17 0,0-1 16,0 18-16,18-18 0,-36 1 15,1-1-15,-19 18 16,-34-18-16,105 18 16,-123 0-16,-36 0 0,1 0 15,-18 18-15,0 17 0,-36-17 16,1 17-16,0 18 16,-18 18-16,0-18 15,-18-18-15,0 18 0,1 0 16,17 0-16,-18 105 15,1 231 1,34-90 0,18-105-1,1-105-15,-1 87 16,-17-105-16,-1 17 16,-17-18-16,-17-17 0,-19-17 15,1-1-15,-35 0 0,-1-17 16,-35-18-16,0 17 0,-17-17 15,-18-17-15,-18 17 16,-17-36-16,-18 19 0,0-18 16,-247-18-16,247 35 15,17-17-15,18 17 0,54 0 16,34 1-16,18-1 0,18 0 16,17-17-16</inkml:trace>
  <inkml:trace contextRef="#ctx0" brushRef="#br0" timeOffset="210918.7274">24077 13370 0,'0'18'15,"0"-36"-15,0 71 16,18-35-16,-18-1 0,17 19 15,1-19-15,-18-34 32,0-1-32,0-17 0,18 0 0,-18-18 15,0 0-15,17 0 16,19-53-16,-1 71 16,0-1-16,0 19 0,1-1 15,17 18-15,-18 18 16,0-18-16,-17 35 0,17-17 0,-17 52 15,-18-17 1,0-18-16,-18 1 16,-17 17-16,17-36 0,1 1 15,17 0-15,17-18 0,18 35 16,18-18 0,-17 1-16,17 17 0,-1-17 0,-16 17 15,-1 1-15,0 34 16,-35-52-16,-17 35 15,-19-36-15,-17 1 16,1-18-16,-1 0 0,0 18 16,17-18-16,-16 0 0,34 0 15,0 0-15,18 17 16,18-17-16,17 18 0</inkml:trace>
  <inkml:trace contextRef="#ctx0" brushRef="#br0" timeOffset="211411.3668">25347 14517 0,'0'0'0,"-18"0"16,-17 0-16,18-18 0,-19 18 16,19 0-16,-19 18 15,19 17-15,17-17 16,0-1-16,17 1 0,19 0 16,-1-18-1,0 17-15,-17-17 0,52-17 16,-52-1-16,0 0 15,-18 1-15,0-1 16,0-17-16,0 17 0,-18 1 16,0-1-16,1 18 0,-1 0 15,0 0-15</inkml:trace>
  <inkml:trace contextRef="#ctx0" brushRef="#br0" timeOffset="211720.291">26405 14570 0,'-52'-18'15,"104"36"-15,-140-36 0,71 18 0,-1 0 16,0 18-16,1 17 15,17-17-15,0 17 0,17 0 0,1-17 16,-18-1-16,71 36 16,-54-53-1,1 0-15,-1 0 0,1-17 16,0-19 0,-18 19-16,0-18 0,-18 17 15,18-17-15,-18 17 16,18 0-16,-17 1 15</inkml:trace>
  <inkml:trace contextRef="#ctx0" brushRef="#br0" timeOffset="211984.4091">26988 14623 0,'0'0'15,"-36"0"-15,36 17 16,18 19 0,0-19-16,34 18 15,-34-17-15,17-18 16,-17 0-16,17 0 16,-35-18-16,0 1 0,-17-1 15,-1 1-15,0-19 0,-17 19 16,-18-1-16,18 0 15,-36 18-15,1 0 0</inkml:trace>
  <inkml:trace contextRef="#ctx0" brushRef="#br0" timeOffset="212349.1599">25206 15222 0,'-18'-17'0,"18"-1"15,18 53-15,-36-52 16,36 34-1,0 1-15,-1 17 0,19-17 16,-1 0-16,-18-1 0,19 1 16,-1-18-16,-17 0 0,17 0 15,-17 0-15,-1-18 16,-17 1-16,0-19 16,0 19-16,-17-19 0,17 19 15,-18-1-15,18 0 0,-18 1 16,36 17-1</inkml:trace>
  <inkml:trace contextRef="#ctx0" brushRef="#br0" timeOffset="212630.375">26476 15205 0,'-35'-18'15,"17"18"-15,0 18 0,-17-18 16,18 17-16,-1 1 16,0 0-16,1-1 0,17 1 15,17 0-15,1-1 16,17 1-16,0-18 0,1 17 16,-1-17-16,0-17 15,1-1-15,-19 1 0,-17-19 16,0 19-16,0-1 15,-17 0-15,-19-35 16,19 53-16,-19-17 0</inkml:trace>
  <inkml:trace contextRef="#ctx0" brushRef="#br0" timeOffset="212882.3124">26917 15434 0,'18'18'16,"-36"-36"-16,53 53 0,-17-35 0,17 0 16,0 0-16,1 0 0,-19 0 15,54-35 1,-53-18-16,-18 35 0,0-17 15,-18 18-15,-17-1 0,-1 0 16,1 18-16,-18 0 16,0 0-16</inkml:trace>
  <inkml:trace contextRef="#ctx0" brushRef="#br0" timeOffset="213333.736">25277 15734 0,'35'-18'15,"-70"36"-15,87-53 0,-52 17 16,0 36 0,-17 35-1,-1-18 1,18-18-16,0 19 0,18-19 15,-1 1-15,1 0 0,17-1 16,1-17-16,52 0 16,-53-17-16,0 17 0,1-18 15,-1 0-15,-17 1 16,-1-19-16,-17 19 0,0-1 16,0 1-16,0-1 0,-17 0 15</inkml:trace>
  <inkml:trace contextRef="#ctx0" brushRef="#br0" timeOffset="213628.1729">26282 15822 0,'0'0'15,"-71"18"-15,54-1 0,-1 1 0,18 0 16,53 35 0,-18-36-16,1 1 0,-1-1 15,18-17-15,-18 0 16,36-17-16,-36 17 16,-17-18-16,-18 1 0,17-1 15,-17-17-15,-17-1 16,17 19-16,-18-1 15,0 18-15,1 0 16,34 0 0</inkml:trace>
  <inkml:trace contextRef="#ctx0" brushRef="#br0" timeOffset="213805.4493">27058 15963 0,'18'35'15,"-36"-70"-15,53 70 0,-17-17 16,-18 0-16,18-18 0,-1 17 16,1-17-16,0 0 15,-1-17-15,-17-1 16,0 0-16,-35-34 16,0 16-16</inkml:trace>
  <inkml:trace contextRef="#ctx0" brushRef="#br0" timeOffset="214113.5748">25488 15222 0,'0'0'16,"0"-17"-16,0-1 15,0 0 1,-17 36-1,-1-18 1</inkml:trace>
  <inkml:trace contextRef="#ctx0" brushRef="#br0" timeOffset="217153.6339">28134 15117 0,'35'0'15,"18"0"-15,-17 0 0,16 0 16,19 0-16,-18 0 0,17 0 16,36-18-1,-53 0-15,-18 1 0</inkml:trace>
  <inkml:trace contextRef="#ctx0" brushRef="#br0" timeOffset="217347.9034">28646 14923 0,'0'0'0,"17"0"16,18 17-16,1-17 0,17 18 16,0-1-16,17-17 0,-17 18 15,0 0-15,-18 17 16,-17 18-16,-36 17 16,1-34-16,-19-1 15,1-17-15,-18-1 0,18 19 16,0-19-1</inkml:trace>
  <inkml:trace contextRef="#ctx0" brushRef="#br0" timeOffset="217759.7073">29633 14623 0,'-17'-36'16,"34"72"-16,-17-72 0,36 36 16,69 18-16,-34 0 15,35 17-15,-71 0 16,-17-17-16,17 17 0,-35 36 15,0-36-15,-35 0 16,17 1-16,0-1 16,1 0-16,-1-17 0,18-1 15,-17 19-15,17-19 0,0 19 16,17-19-16,1 1 16,-1 17-16,-17-17 0,18-1 0,0-17 15,-18 18-15,0 0 16,-18-18-16,0 0 15,1 0-15,-18 0 0,-18 0 16,17 0-16,19 0 16,-1 0-16</inkml:trace>
  <inkml:trace contextRef="#ctx0" brushRef="#br0" timeOffset="217931.1882">30392 15046 0,'0'0'16,"53"53"-16,-36-35 0,19-1 15,-19 1-15,19-1 16,-1 1-16,-18-18 0,1 18 16,0-18-16,-1 0 0</inkml:trace>
  <inkml:trace contextRef="#ctx0" brushRef="#br0" timeOffset="218071.878">30551 15011 0,'0'0'0,"-18"53"0,0-18 16,-35 35-16,53-17 16,-17-17-16,17-19 0,0 19 15,17-19-15</inkml:trace>
  <inkml:trace contextRef="#ctx0" brushRef="#br0" timeOffset="218414.5456">30850 14799 0,'36'0'15,"-72"0"-15,107 0 0,-53 0 16,17 18-16,-17-1 0,34 19 15,-34-19-15,-18 36 16,0-35 0,0 17-16,-18-17 0,18 17 15,-17-17-15,17 17 0,-18-17 16,18 17-16,0 35 16,0-34-1,18-19-15,-18 1 0,0 17 16,0-17-1,0-1-15,-18 1 16,1-18-16,-1 18 16,0-18-16,1 0 15,-1 0-15,18-18 16</inkml:trace>
  <inkml:trace contextRef="#ctx0" brushRef="#br0" timeOffset="218594.4167">31168 15099 0,'35'0'16,"-70"0"-16,105 18 0,-34-18 15,17 17-15,-18 1 0,36-1 16,-19 1-16,72 35 16,-89-35-1,18-18-15,-53 17 16,0-34-16</inkml:trace>
  <inkml:trace contextRef="#ctx0" brushRef="#br0" timeOffset="218743.0576">31591 15064 0,'0'0'0,"-17"35"0,-19 18 15,1 17 1,0 1-1,17-53-15,18 17 0,0-18 16</inkml:trace>
  <inkml:trace contextRef="#ctx0" brushRef="#br0" timeOffset="219075.9165">31944 14781 0,'0'0'0,"53"18"0,-18 0 15,-17-1-15,0 1 16,-1 17-16,1-17 0,-1 0 0,-17 17 16,0 35-1,0-34-15,-17-19 16,17 19-16,17-19 0,-17 18 15,18-17-15,0 17 0,17-17 16,0 35 0,-35-18-16,0-17 0,0-1 15,0 1-15,-35 0 0,0-1 0,-1 1 16,-87 17 0,52-17-16,1 0 0,-18-1 15,-1-17-15</inkml:trace>
  <inkml:trace contextRef="#ctx0" brushRef="#br0" timeOffset="227527.1176">16193 16775 0,'-18'0'16,"18"35"-1,18 0-15,-18 18 16,17 35-16,1-17 0,-1 17 16,1 18-16,-18 0 0,0 35 15,0-18-15,0 18 0,0 0 16,0-35-16,0-17 15,0-1-15,0 18 16,0-71-16,18-18 16,-18-52-1,0 0-15</inkml:trace>
  <inkml:trace contextRef="#ctx0" brushRef="#br0" timeOffset="228196.8821">16245 16863 0,'0'-53'16,"0"106"-16,0-124 0,18 54 15,17-1 1,-17 18-16,35-18 16,0 1-16,0 17 0,35-18 15,0 18-15,18-18 0,17 18 0,-17-17 16,35-1-16,124-17 16,-124 17-16,-17 1 15,-19 17-15,19 0 0,-36 17 16,0-17-16,0 18 0,-35-18 15,18 17-15,-36 1 0,0 0 16,1-1-16,-19-17 0,19 36 16,-36-19 15,0 1-31,0 0 0,0 17 16,-18 0-16,18 0 0,0 89 31,0 88-16,0-124-15,18 106 16,-18-88-16,17-1 0,1 19 16,17-36-16,-17 18 0,17 53 15,-17-89 1,17 1-16,-17-1 0,-1-17 0,1 0 16,-18 0-16,0 0 15,-18 18-15,1-36 16,-19 0-16,-17-17 0,1-1 15,-107-17 1,53 0-16,-17 0 0,-1 0 16,-17 0-16,-18-17 0,0 17 0,1 0 15,17-18-15,-18 18 16,35 0-16,19-17 0,16 17 16,19-18-16,17 18 0,-18-35 15</inkml:trace>
  <inkml:trace contextRef="#ctx0" brushRef="#br0" timeOffset="229137.93">16704 17057 0,'0'17'15,"0"1"-15,0 0 16,0-1-16,0 54 15,18-53-15,-18-1 16,17 54 0,-17-36-16</inkml:trace>
  <inkml:trace contextRef="#ctx0" brushRef="#br0" timeOffset="229348.8648">16704 17639 0,'-18'35'32,"18"-17"-32,18 17 0,-18-17 0,0 17 15,18 0-15,-18 1 0,0-1 16,17 0-16,-17 0 0,0-17 15</inkml:trace>
  <inkml:trace contextRef="#ctx0" brushRef="#br0" timeOffset="229582.0613">16722 18274 0,'0'35'0,"0"-70"0,17 88 0,-17-18 0,0-17 16,0 17-16,36 0 15,-36-17-15</inkml:trace>
  <inkml:trace contextRef="#ctx0" brushRef="#br0" timeOffset="230055.0888">17357 17127 0,'0'0'15,"-18"-17"-15,18-1 16,-18 18-16,1 0 16,-1 35-16,0 1 15,18-1-15,0 0 0,0 0 16,0 1-16,18-1 0,0-17 16,-1-1-16,19-17 0,-19 18 15,19-18-15,-1-18 16,0-17-16,-17 17 15,17-17-15,-17 0 0,-18 0 0,17-1 16,-17 1-16,0 0 0,-35-18 16,17 18-16,1 35 15,-1-18-15,1 18 16,-1 0-16,0 18 0,1-1 16,-19 1-16</inkml:trace>
  <inkml:trace contextRef="#ctx0" brushRef="#br0" timeOffset="230390.0182">17304 17780 0,'0'71'0,"0"-142"0,0 177 16,0-71-16,0 0 0,17-17 16,1 0-16,17-1 15,-17 1-15,17-18 0,1 0 16,-19 0-16,1-18 0,-1-17 16,1 17-16,-18-17 0,0 0 15,-18 0-15,1-1 0,-1 1 16,1 17-16,-1 1 0,-17 17 15,17 0 1,0 17-16,18 19 0,0-19 16,0 19-16,0-1 0</inkml:trace>
  <inkml:trace contextRef="#ctx0" brushRef="#br0" timeOffset="230944.8821">17392 18415 0,'-35'35'16,"17"-17"-16,18 17 0,-18-17 16,18-1-16,0 1 0,18 0 15,0-1-15,-1 1 16,1-18-16,0 18 0,17-18 15,0 0-15,-17-18 0,17 18 16,0-35-16,-35 17 16,0-17-16,0 17 0,0-17 15,-17 17-15,-1-17 0,0 0 16,18 17-16,-17-17 16,-1-53-1,1 70-15</inkml:trace>
  <inkml:trace contextRef="#ctx0" brushRef="#br0" timeOffset="231205.872">17868 17251 0,'35'0'32,"1"-18"-32,-1 1 0,-17 17 15,17 0-15,0-18 16,-17 18-16</inkml:trace>
  <inkml:trace contextRef="#ctx0" brushRef="#br0" timeOffset="231351.7876">18150 17057 0,'0'17'16,"18"36"-1,-18-35 1,0 17-16,0 1 0,18 16 15</inkml:trace>
  <inkml:trace contextRef="#ctx0" brushRef="#br0" timeOffset="231761.7714">17886 17956 0,'0'18'15,"17"-18"-15,19-18 16,-1 18-16,-17 0 0,-1-17 16,19 17-16,-19 0 0</inkml:trace>
  <inkml:trace contextRef="#ctx0" brushRef="#br0" timeOffset="231939.293">18203 17780 0,'0'53'15,"18"-35"-15,-18 52 16,18-35-16,-18 18 0,17-17 16,-17-19-16,0 19 0</inkml:trace>
  <inkml:trace contextRef="#ctx0" brushRef="#br0" timeOffset="232276.0734">18009 18503 0,'0'0'15,"36"0"1,-19 0-16,19 0 0,-19 0 16,18 0-16,-17-17 0,17 17 15,-17 0-15</inkml:trace>
  <inkml:trace contextRef="#ctx0" brushRef="#br0" timeOffset="232417.4257">18292 18450 0,'-18'141'15,"36"-282"-15,-36 318 0,18-142 16,35 18-16</inkml:trace>
  <inkml:trace contextRef="#ctx0" brushRef="#br0" timeOffset="232954.9798">20496 17092 0,'0'0'16,"-17"0"-16,17 35 15,17 89 1,1-36-16,0 36 0,-1-19 16,-17 36-16,18-17 0,0-18 15,-18 0-15,0-1 16,17-16-16,-17-19 0,0-17 16,36 35-1,-19-88-15,1-17 0</inkml:trace>
  <inkml:trace contextRef="#ctx0" brushRef="#br0" timeOffset="233452.8281">20567 16986 0,'35'18'0,"-70"-36"0,123 36 15,-17-18-15,17 0 0,18-18 16,17 1-16,36-1 0,0 0 16,-1 1-16,19-19 15,-1 1-15,-17 0 0,17 0 16,-35 35-16,-35-18 16,0 18-16,-35 0 0,-1 18 0,-34 17 15,-1 0-15,-35 18 16,0 0-16,-18 70 0,18-52 15,-17 17-15,-1 0 16,0-17-16,1 141 16,-1-107-16,0 1 0,1 88 15,-1 89 1,0-142 0,18-88-16,-35 70 15,0-88 1,0 1-16,-18-19 0,0 19 15,-18-1-15,1-18 0,-107 19 16,71-19-16,1-17 16,-19 0-16,18 0 0,-141 0 31,124 0-31,17 0 0,0 0 0,0-17 16,36-1-16,17 0 15,0 1-15,35-1 0,1-17 16</inkml:trace>
  <inkml:trace contextRef="#ctx0" brushRef="#br0" timeOffset="233766.3693">20902 17304 0,'-18'0'15,"18"17"1,0 36-1,18-17-15,-18-19 16,18 19-16,-18-19 0,17 18 16,-17-17-16,-17 17 0</inkml:trace>
  <inkml:trace contextRef="#ctx0" brushRef="#br0" timeOffset="233969.1776">20955 17851 0,'0'0'0,"0"17"0,0 1 16,0-1-16,0 19 0,0-19 15,-18 19 1,18-19-16,-17 1 0,17 0 16,0-1-16,0 19 15,0-1-15,17-18 16,-17 1-16,0 0 0,0-1 0</inkml:trace>
  <inkml:trace contextRef="#ctx0" brushRef="#br0" timeOffset="234519.34">20884 18486 0,'0'0'16,"0"35"-16,0 0 15,0 0-15,0 1 0,18-1 16,0 0-16,35 36 16,-18-71-1,-17 0-15</inkml:trace>
  <inkml:trace contextRef="#ctx0" brushRef="#br0" timeOffset="235050.6423">21943 17374 0,'-18'0'15,"36"0"-15,-18 0 16,17 0 0,36-17-16,-17 17 15,-19-18-15,19 18 0,-19 0 16,1-18-16,-1 18 16</inkml:trace>
  <inkml:trace contextRef="#ctx0" brushRef="#br0" timeOffset="235227.7416">22437 17163 0,'0'0'0,"0"17"0,-18 19 16,0 34-1,18-35-15,0 1 0,18 52 16,-18-53-16,18 0 15,-1 1-15</inkml:trace>
  <inkml:trace contextRef="#ctx0" brushRef="#br0" timeOffset="235442.479">21978 17992 0,'53'0'15,"-106"0"-15,124 17 0,-36-17 16,18 0-16,-18 0 0,0 0 16,1 0-16,-1 0 15</inkml:trace>
  <inkml:trace contextRef="#ctx0" brushRef="#br0" timeOffset="235633.6222">22437 17992 0,'0'53'16,"0"-106"-16,-18 141 0,18-70 0,-18 17 15,18-18-15,0 19 16,0-19-16,0 1 0,0 0 16,0-1-16</inkml:trace>
  <inkml:trace contextRef="#ctx0" brushRef="#br0" timeOffset="235905.7282">21978 18538 0,'18'0'16,"-36"0"-16,53 0 0,1-17 0,-19 17 16,19 0-16,-1 0 0,0-18 15,0 18-15,-17-17 16</inkml:trace>
  <inkml:trace contextRef="#ctx0" brushRef="#br0" timeOffset="236040.6644">22313 18591 0,'18'89'15,"-18"-72"-15,17 1 16,1-18-16</inkml:trace>
  <inkml:trace contextRef="#ctx0" brushRef="#br0" timeOffset="236589.8332">24941 17110 0,'0'0'16,"-17"17"-16,17 1 16,0 17-16,0 18 0,0 53 15,0 18-15,17 17 0,-17 0 16,18 17-16,-18-34 0,0 17 16,18-35-16,-18-18 0,17 0 15,1-35-15,0 0 0,-1-18 16,1-17-16</inkml:trace>
  <inkml:trace contextRef="#ctx0" brushRef="#br0" timeOffset="237221.4928">24906 17110 0,'35'0'16,"1"-18"-16,87-17 15,-35 17-15,124-35 16,-89 36-16,19-19 16,16 1-16,-17 0 0,177-18 15,-159 18-15,-36 35 16,89-18-1,-106 18-15,-36 0 0,1 18 16,-18-1-16,-18 1 0,0 0 16,1-1-16,-19 18 0,18 1 15,-35-1-15,0 18 0,0-18 16,0 0-16,-17 1 0,-1 17 16,1 105-1,-1-16 1,18-37-16,0 1 0,0 0 15,0 194 1,18-194-16,-18-36 16,17 18-16,-17 1 0,18-19 15,-18 18-15,17-17 0,19 105 16,-36-70 0,0-71-16,-18-17 15,0 0-15,-17-1 0,0-17 16,-18 0-16,0 0 15,-176-53 1,123 36-16,-18-1 0,-17-17 16,18 35-16,-18-18 15,-18 1-15,-141-1 16,159 18-16,18 0 0,-1 0 16,-35-18-16,106 18 15,36 0-15,-1-17 0,36-19 16</inkml:trace>
  <inkml:trace contextRef="#ctx0" brushRef="#br0" timeOffset="237580.6714">25347 17216 0,'0'35'15,"0"-18"-15,18 36 16,-18-35-16,17 53 16,-17-54-16,0 1 15,0 17-15,0 0 0</inkml:trace>
  <inkml:trace contextRef="#ctx0" brushRef="#br0" timeOffset="237739.2805">25435 17815 0,'0'36'16,"0"-19"-1,18 1-15,-18-1 16</inkml:trace>
  <inkml:trace contextRef="#ctx0" brushRef="#br0" timeOffset="237869.7127">25453 18256 0,'18'88'16,"-36"-176"-16,53 212 15,-17-89-15,-1 0 0,1-17 0,0 17 16</inkml:trace>
  <inkml:trace contextRef="#ctx0" brushRef="#br0" timeOffset="238413.633">26511 17374 0,'18'0'31,"17"-17"-15,0 17-16,1 0 0,-1-18 15,0 18-15,-17 0 0,0 0 16,-1-18-16</inkml:trace>
  <inkml:trace contextRef="#ctx0" brushRef="#br0" timeOffset="238588.7403">26917 17180 0,'0'0'0,"0"18"0,-18 17 16,18 0-16,0 1 0,0-1 16,0 0-16,0 1 15,0-19-15,18 19 0,-18-1 16,0 0-16</inkml:trace>
  <inkml:trace contextRef="#ctx0" brushRef="#br0" timeOffset="238808.2752">26405 17974 0,'0'0'15,"53"18"-15,-17-1 0,-1-17 0,0 18 16,18-18-16,-18 0 16,1 18-16,-19-18 0</inkml:trace>
  <inkml:trace contextRef="#ctx0" brushRef="#br0" timeOffset="239008.3379">26935 17956 0,'0'36'16,"0"-1"-16,0-106 0,0 177 0,0-70 15,0-1-15,0-18 16,17 19-16,-17-19 0,0 1 16,18 0-16</inkml:trace>
  <inkml:trace contextRef="#ctx0" brushRef="#br0" timeOffset="239271.491">26511 18556 0,'0'0'0,"18"0"0,17 0 15,18 18-15,0-18 16,-18 0-16,36 0 16,-36-18-16,-17 18 0,-1 0 15</inkml:trace>
  <inkml:trace contextRef="#ctx0" brushRef="#br0" timeOffset="239442.0526">26970 18662 0,'0'71'0,"0"-142"0,0 194 16,18-87-16,-18-1 0,17-17 16,1-1-16</inkml:trace>
  <inkml:trace contextRef="#ctx0" brushRef="#br0" timeOffset="239951.9438">25894 17321 0,'0'0'16,"0"-17"-16,-18 34 31,18 54-15,-17-53-16,17 17 15,17 0-15,1-17 0,17 17 16,-17-35-1,17 0-15,18-18 0,-18 1 16,-17-18-16,17 17 16,-35-17-16,0-1 0,0-34 15,0 52-15,-35-17 16,17 17 0,1 18-16,-19 0 0,19 18 0,-1 17 15,0-17-15</inkml:trace>
  <inkml:trace contextRef="#ctx0" brushRef="#br0" timeOffset="240244.9112">25964 17815 0,'0'0'16,"-17"36"-16,-1-1 0,18 0 0,0-17 15,35 52 1,1-17-16,-19-17 16,19-19-16,-19-17 0,36 0 15,-35-17-15,-1-19 16,-17 1-16,18-71 16,-36 71-1,1 0-15,17-1 0,-18 19 16,1-1-16,-19 0 15,19 36-15,-1 0 0,0 52 16</inkml:trace>
  <inkml:trace contextRef="#ctx0" brushRef="#br0" timeOffset="240483.1204">26053 18327 0,'17'70'16,"-34"-140"-16,52 176 0,-17-89 0,-1 19 16,18-19-16,1-17 15,17 18-15,-18-18 16,-35-18-16,0-17 16,-18 17-16,-35-35 15,36 36-15,-19-1 16,19 0-16,-18 1 15,17 17-15,-17-18 0</inkml:trace>
  <inkml:trace contextRef="#ctx0" brushRef="#br0" timeOffset="240818.6568">25471 17886 0,'0'0'16,"0"17"-1,35 1 1,-18 0 0,-17-1-16,0 1 0,18 0 15,-18-1-15,0 36 16,0-17-16,0-19 16,-18 1-16,18-1 0,-17 1 15</inkml:trace>
  <inkml:trace contextRef="#ctx0" brushRef="#br0" timeOffset="241657.9591">21396 17268 0,'-18'0'31,"1"18"-15,17 0-16,-18-1 0,18 1 16,-18 0-16,18 17 15,0-17-15,18-1 0,0 1 16,35 0-16,-36-18 16,36-18-1,-18 0-15,-17 1 0,0-19 16,-1 1-16,-17 0 15,0-1-15,-17 19 0,-1-18 0,0 17 16,-52 0 0,52 18-16,1 0 0,-36 53 15,53-35-15</inkml:trace>
  <inkml:trace contextRef="#ctx0" brushRef="#br0" timeOffset="241966.7627">21361 17780 0,'0'0'16,"-18"0"-16,18 18 0,0-1 15,0 54 1,18-54-16,-1 1 0,1 0 15,17 17 1,1-35-16,-1 0 0,-18 0 16,19-18-16,-1-17 15,-17 0-15,-18 17 16,0-17-16,0 0 0,-18 17 16,0-17-16,-17 17 0,-18 18 15,36 0-15,-19 18 16,-17 35-16</inkml:trace>
  <inkml:trace contextRef="#ctx0" brushRef="#br0" timeOffset="242262.0486">21378 18362 0,'0'0'15,"-35"35"-15,35 1 0,0 17 16,0-18-16,0 71 16,18-53-16,-1 0 0,19-18 15,-19 0-15,19-17 0,-1-1 16,0-17-16,0 0 0,1-17 16,-19-19-16,19 19 15,-36-36-15,0 18 0,0-18 16,-18 17-16,0-17 0,-52-35 15,17 53-15,18 0 16,-18 17-16,0 0 0,-35 1 16</inkml:trace>
  <inkml:trace contextRef="#ctx0" brushRef="#br0" timeOffset="243307.2788">15452 17022 0,'0'-18'46,"17"0"-30,-17 1-16,-17 17 16,17 35-1,0 35 1,0-17 0,17-17-16,-17 17 0,18-18 0,-18-18 15,0 1-15,18 0 16,-18-54-1,0-34 1,0 17-16,0 0 0,0-17 0,0-54 16,17 71-1,1 0-15,17-53 16,0 89-16,-17-1 0,35 18 16,-35 35-1,-54 54 1,-52-1-1,35-35 17,53-36-32,18 1 15,52 35 1,-17-18-16,-17-17 0,17 17 16,-1-17-16,1 17 0</inkml:trace>
  <inkml:trace contextRef="#ctx0" brushRef="#br0" timeOffset="244700.347">15187 16351 0,'-53'0'15,"36"0"-15,-19 0 0,1 0 16,-18 0-16,-106 18 16,53-18-1,54 0-15,-19 0 16,18 18-16,18-18 0,0 17 16,-36 1-16,53-18 15,1 17-15,-1 1 0,18 0 16,0-1-16,0 1 15,0 17-15,0 18 0,18 0 16,-18 0-16,17 18 0,-17 17 16,18 0-16,-18 18 0,0 17 15,18 1-15,-18-1 0,0 18 16,-18 159 0,0-176-16,1 17 15,-1-35-15,0-18 0,18 0 0,-17-17 16,17-19-16,-18 19 0,18-36 15,-17 18-15,17-17 0,0-1 16,0 0-16,0 0 16,17-17-16,1 0 0,-18-1 15,17-17-15,1 18 0,17-18 16,-17 0-16,0 0 0,17 0 16,-17 0-16,-1-18 0,36 18 15</inkml:trace>
  <inkml:trace contextRef="#ctx0" brushRef="#br0" timeOffset="245398.3801">20003 16810 0,'17'-35'0,"-34"70"0,52-88 15,-35 35-15,-18 18 32,-17 36-17,17-1-15,-17 18 0,17 0 16,1 17-16,-1-17 0,18-18 15,0 54-15,18-54 16,-1-17-16,1-1 0,17 1 16,-17-18-16,17 0 0,-17-18 15,35-17 1,-36 17-16,-17 1 16,18-1-16,-18 0 0,-18 18 15,1 18 1,17 35-1,0-18-15,0 0 0,0-17 16,17 17-16,-17-17 16,18-18-16,0 18 0,17-18 15</inkml:trace>
  <inkml:trace contextRef="#ctx0" brushRef="#br0" timeOffset="246301.0204">24271 16845 0,'0'0'0,"0"18"0,0-1 0,-18 1 16,18 0-16,0 17 0,0 0 15,0-17-15,0 17 16,0 18-1,-17-71 1,17-34 0,0 34-16,0-35 0,17 18 15,-17-18-15,18 18 16,35-36-16,0 18 16,-35 35-16,-1 18 15,19 0-15,-36 18 0,17 0 16,-17-1-16,0 19 15,-35 17 1,17-18-16,-17 18 16,35-36-16,0 1 0,0 0 15,35-1-15,53 54 16,36-1 0,-71-17-1,-88 0 1,-54-53-1,36 18 1,1-18-16,16 0 0,-52 0 16,53 0-16,17 0 0,0 0 15,36 0 1,0 17 0</inkml:trace>
  <inkml:trace contextRef="#ctx0" brushRef="#br0" timeOffset="248301.4008">27675 17639 0,'18'0'15,"0"0"-15,52 0 0,1-18 16,-18 1-16,17 17 16,71-36-16,-17 19 15,-71 17-15,-18-18 16,0 18-16,1-18 0,-19 1 16</inkml:trace>
  <inkml:trace contextRef="#ctx0" brushRef="#br0" timeOffset="248530.3515">28381 17339 0,'0'0'16,"71"0"-16,-19 18 16,-16-18-16,-1 17 0,0-17 15,1 18-15,-19 0 0,1-18 16,-18 17-16,-18 19 15,-17-19-15,0 1 0,-1 17 16,-17 0-16,18 1 0,-18-1 16,36 0-16,-1-17 0,0 17 15</inkml:trace>
  <inkml:trace contextRef="#ctx0" brushRef="#br0" timeOffset="248954.0324">28998 16951 0,'106'0'16,"-212"0"-16,265 0 15,-88 0-15,-18 0 16,-1 0-16,37 18 16,-54 17-1,-35-17-15,-35 52 16,17-35-16,-17 1 0,-1-1 0,19-17 16,-1 17-16,1-18 15,-1 36-15,0-35 16,18 17-16,18-17 0,-18 17 15,18-17-15,-18 0 0,0-1 16,0 1-16,0-1 16,-18-17-16,0 18 0,-17 0 0,0-18 15,-1 17-15,1-17 16,0 18-16,17-18 0,1 0 16,-1 18-16,36-18 15,-1 0-15</inkml:trace>
  <inkml:trace contextRef="#ctx0" brushRef="#br0" timeOffset="249136.9454">29528 17339 0,'0'0'0,"35"18"16,0-1-16,0-17 0,1 18 15,17 0-15,35-1 16,-53-17-16,0 0 0,-17 0 16,0 0-16</inkml:trace>
  <inkml:trace contextRef="#ctx0" brushRef="#br0" timeOffset="249280.2134">29880 17268 0,'-17'36'15,"-1"-19"-15,18 19 16,-18-19-16,18 19 16,-17 17-16,17-36 0,0 1 15,0-1-15,0 1 16</inkml:trace>
  <inkml:trace contextRef="#ctx0" brushRef="#br0" timeOffset="249668.5021">30127 17057 0,'0'0'16,"36"0"-16,-19 0 0,18 17 15,-17 1-15,0 0 0,-1-1 16,-17 1-16,18 0 15,-18-1-15,0 1 0,0 0 16,0-1-16,0 1 16,0 17-1,0-17-15,0-1 0,35 19 16,-17-19 0,-18 1-16,18 0 0,-18-1 15,17 1-15,-17 0 16,-17-1-16,-19 18 15,19 1-15,-19-19 0,-34 19 16,52-19 0,18 1-1,18-18 1,-1 0-16</inkml:trace>
  <inkml:trace contextRef="#ctx0" brushRef="#br0" timeOffset="250064.7675">30639 17304 0,'0'0'0,"17"17"16,19 1-16,-19-18 0,19 18 15,-19-1-15,54 1 16,-36-18-16,-17 0 16,17 0-16,-17 0 15</inkml:trace>
  <inkml:trace contextRef="#ctx0" brushRef="#br0" timeOffset="250231.0277">30850 17286 0,'0'0'16,"-52"71"-16,34-54 15,0 1-15,18 17 16,0-17-16,0 0 0,0-1 15,0 1-15,0-1 0</inkml:trace>
  <inkml:trace contextRef="#ctx0" brushRef="#br0" timeOffset="250644.5771">31238 16916 0,'53'17'15,"-106"-34"-15,124 52 0,-53-17 0,-1-1 16,19 1-16,-19 0 16,-17-1-16,18-17 15,0 18-15,-18-1 0,0 1 16,0 0-1,0 17-15,0-17 16,-18-1-16,18 1 0,0 0 16,0-1-16,0 18 15,18 1-15,-1-1 0,1-35 16,-18 18-16,17 17 16,-17-17-16,-17-1 15,-18 1 1,17-18-16,0 18 0,-17-1 15,17-17-15,1 18 16,-1-18-16,-35 17 16,35 1-1</inkml:trace>
  <inkml:trace contextRef="#ctx0" brushRef="#br0" timeOffset="289685.2086">4815 14023 0,'0'0'0,"0"-18"0,0 36 47,0 52-31,0-17-16,0 0 0,0 53 15,0-35 1,0-18-16,18 52 16,-18-52-16,0-17 0,18 17 15,-18-36-15,0-34 32</inkml:trace>
  <inkml:trace contextRef="#ctx0" brushRef="#br0" timeOffset="290027.1006">4498 14270 0,'0'0'0,"-18"0"16,36 0-1,0 0 1,-18-18-16,17 18 0,18-17 16,-17-1-16,0 0 15,35-35-15,-36 36 0,19-19 16,-19 19-16,1-1 0,0-17 16,-1 17-1,1 1-15,-1 34 16,-17 1-16,18 0 15,0-1-15,-1 36 16,1-35-16,0-1 0,-1 1 16,1 0-16,0-1 0,-1-17 15,1 0-15</inkml:trace>
  <inkml:trace contextRef="#ctx0" brushRef="#br0" timeOffset="290639.5401">6332 14023 0,'18'18'16,"-18"-1"0,0 107-1,0 34 1,0-52-1,0-53-15,0-18 0,0-17 16,18 0-16,-18 17 16,17-53-1</inkml:trace>
  <inkml:trace contextRef="#ctx0" brushRef="#br0" timeOffset="290934.0535">6103 14217 0,'18'0'15,"-1"0"-15,1 0 16,17-18-16,-17 1 16,0-1-16,17 0 15,-18 1-15,1-1 0,0 0 0,-18 1 16,17-1-16,-17 1 0,0-1 15,18 18-15,-18 18 32,53 70-17,-18-53-15,-17 0 0,52 1 16,-52-1 0,53-17-16</inkml:trace>
  <inkml:trace contextRef="#ctx0" brushRef="#br0" timeOffset="291454.8224">7832 14270 0,'0'18'16,"0"34"-1,0-16-15,0-1 0,17 53 16,1-35-16,-18-18 16,18 18-16,-1-17 0,1-1 15,0-18-15,-1 1 0,1 0 16,-1-1-16,1-17 16,-18-17-1</inkml:trace>
  <inkml:trace contextRef="#ctx0" brushRef="#br0" timeOffset="291734.755">7638 14552 0,'0'0'15,"0"-18"-15,17 1 16,-17-1-16,18 1 15,35-54 1,-36 18 0,1 18-1,-18 17-15,18 1 16,-1 17 0,1 17-16,0-17 0,52 35 15,-34-17-15,-1 0 16,0-18-16,0 17 0,-17 1 15,17-18-15,-17 18 16</inkml:trace>
  <inkml:trace contextRef="#ctx0" brushRef="#br0" timeOffset="295555.4756">16969 11501 0,'0'17'16,"17"-17"-16,1 18 0,0-18 15,-1 17-15,18-17 16,1 0-16,-1 0 0,0 0 0,89-17 16,-18-36 15,-36-18-16,-52 54-15,-1-19 16,-17 19-16,18-1 16,-18 1-16,-18-1 0,18 0 15,0 1-15,-17 17 16,-1 0 0</inkml:trace>
  <inkml:trace contextRef="#ctx0" brushRef="#br0" timeOffset="295794.5533">17321 11289 0,'18'0'16,"0"-18"-16,17 18 0,-17-17 0,17 17 15,0-18-15,-17 18 16,35-18-1,-36 18-15,1 0 16,-18 18 0,0 0-16,0-1 0,18 1 15,-1 17 1,1-17-16,0-18 16</inkml:trace>
  <inkml:trace contextRef="#ctx0" brushRef="#br0" timeOffset="296271.5286">19015 11289 0,'0'18'16,"0"17"-1,0-18-15,0 19 16,0-1-16,0 0 0,17-17 15,-17 17-15,0-17 16,0 17-16,18-17 0,-18-1 0,0 1 16</inkml:trace>
  <inkml:trace contextRef="#ctx0" brushRef="#br0" timeOffset="296573.4763">18785 11412 0,'0'0'15,"0"-17"1,18-1 0,0 0-16,17-17 15,-17 18-15,17-1 16,-35 0-16,18 18 0,-1-17 15,1-1-15,-1 18 16,1 0 0,-18 18-16,18-1 15,-18 1-15,17 0 0,1-1 16,0 1-16,-1-1 16,1-17-16,0 18 0,-1 0 0,1-18 15,-18 17-15</inkml:trace>
  <inkml:trace contextRef="#ctx0" brushRef="#br0" timeOffset="298091.3097">20920 11606 0,'17'18'47,"89"70"-31,-71-52-16,89 16 15,17 19 1,-53-36-16,-17-17 0,17 0 16,-17 17-16,-1-18 0,36 1 15,-53-18-15,-18 18 16,-17-18-16,-1 0 0,-17-18 16,-52 0-1,34 18 1,-17-17-16,-1 17 0</inkml:trace>
  <inkml:trace contextRef="#ctx0" brushRef="#br0" timeOffset="298474.994">20990 11977 0,'0'0'16,"-17"0"-16,17-18 16,-18-17-16,0-18 15,18 18 1,-17-1-16,-1 1 0,0 0 15,1 0-15,17-1 0,-18 1 16,18 0-16,0-1 0,0 19 16,18-1-16,-1 1 0,1 17 15,0 0 1,70 0-16,-35 17 0,17 1 16,-17-1-16,0 1 15,53 35-15,-71-18 0,1-17 16,-19 17-16,-17-17 0</inkml:trace>
  <inkml:trace contextRef="#ctx0" brushRef="#br0" timeOffset="304052.7465">2099 3440 0,'0'-18'0,"-18"0"15,1 1-15,17-1 16,0 0-1,-18 18-15,36 18 32,-1 35-17,-17 0-15,18 17 16,0 1-16,-1-18 0,19 35 16,-19-35-16,19 141 15,-19-123-15,1-18 16,-1-18-16,-17 18 15,18-18-15,0 0 0,-18 1 0,17-1 16,1-18-16,-18 1 16,18-18-16,-18 18 0,0-1 15,-18-17 1</inkml:trace>
  <inkml:trace contextRef="#ctx0" brushRef="#br0" timeOffset="304331.3272">2064 4198 0,'17'18'0,"-17"-1"0,0 1 16,18 17-16,0-17 0,-18 0 15,17 17-15,1-18 0,0 1 16,35 17-1,-36-17-15,1-18 0,-1 0 16,1 0-16,0-18 0,-1 1 16,1-1-16,17-52 15,-17 34-15,0 1 0,-1-36 16,1 36-16,-1 0 16,1 17-16,0 1 15,-18-1-15,17 18 16</inkml:trace>
  <inkml:trace contextRef="#ctx0" brushRef="#br0" timeOffset="307396.2853">9631 2663 0,'0'0'15,"35"-35"-15,-17 0 16,-18 17 0,-18 36-1,-17 17 1,17 0 0,1 18-16,-1 0 0,-17 0 15,17 18-15,0 17 0,18-17 16,-17 17-16,17 0 0,-18-18 15,18 1-15,0 0 0,0-18 16,18 17-16,-1-17 0,1 0 16,0 17-16,17 19 15,-17-54-15,-1 0 16,18 18-16,-35-35 16,18-1-16,-18 1 0,0 0 31,0-36 0,-18 18-31,18-18 16,-17 18-16</inkml:trace>
  <inkml:trace contextRef="#ctx0" brushRef="#br0" timeOffset="307633.7492">9437 3916 0,'0'0'16,"17"17"-16,-17 1 0,18 0 0,0-1 15,-1 1 1,1-18-16,0 18 16,-1-18-16,19-36 15,-1 1-15,18-35 16,-36 34-16,19 1 15,-19-18-15,19 35 0,-19-17 16,1 18-16,0-1 0,-1 0 16,1 18-16</inkml:trace>
  <inkml:trace contextRef="#ctx0" brushRef="#br0" timeOffset="308025.3174">10848 2628 0,'0'-17'16,"0"34"-16,-18-34 47,1 34 15</inkml:trace>
  <inkml:trace contextRef="#ctx0" brushRef="#br0" timeOffset="310338.1926">10795 2805 0,'0'-36'16,"0"72"-16,18-72 0,-18 19 0,17-1 15,1 0-15,-18 1 16,18 17-16,-18-18 0,0 36 31,-36 52-15,1-17-16,17 18 0,1 17 15,-19 0-15,19-17 16,17-1-16,-18 36 16,18-71-16,0 1 0,0-19 15,0 1-15,18-36 16</inkml:trace>
  <inkml:trace contextRef="#ctx0" brushRef="#br0" timeOffset="310559.0566">10566 3175 0,'0'18'0,"0"-36"0,0 71 15,0-18-15,0-17 0,17 17 16,-17 0-16,18 1 0,0-19 15,-1 19-15,1-19 16,17-17-16,0 18 0,1-18 16,34-18-16,-34 1 15,-1-19-15,0 19 16,0-1-16,1-35 16,-19 35-16,-17 1 0</inkml:trace>
  <inkml:trace contextRef="#ctx0" brushRef="#br0" timeOffset="368550.8395">2134 15469 0,'0'0'15,"18"36"-15,-18-1 16,18 0-16,-18 0 0,17 18 16,-17 0-16,18 18 0,0 70 15,-18-71-15,0 19 16,17-19-16,-17 1 16,0 17-16,18-17 0,-18-1 15,17 89 1,-17-89-16,18 1 0,-18 0 0,18 70 15,-18-71 1,0-17-16,0 0 0,-18 18 16,18-36-16,0 0 15,0-17-15,0-1 0,0 1 16,18 0-16</inkml:trace>
  <inkml:trace contextRef="#ctx0" brushRef="#br0" timeOffset="369975.5666">2205 15628 0,'0'0'16,"18"0"-1,17-18 1,0 18-1,18 0 1,-18 0-16,1-17 0,16 17 0,72-18 16,-54 18-1,1 0-15,0 0 0,-1 0 16,1 18-16,17-18 0,0 0 16,-17 17-16,87-17 15,-87 18-15,123-18 16,-123 0-1,-19 0-15,1 0 0,0 0 0,53 0 16,-71 0 0,1 0-16,-1 0 0,0 0 15,-17 0-15,0 0 0,-1 0 16,1 0-16,-1 0 16,1 0-16,0 0 46,-18 18-14,17-18-17,-17 17-15,18 1 0,-18 0 16,0-1 0,18 1-16,-18 0 0,0 34 15,0-16-15,0-1 16,0 18-16,0-18 0,0 18 15,0-18-15,0 18 0,0 0 16,0 0-16,-18-18 16,18 18-16,0 0 0,0 18 15,0-18-15,0 70 16,0-52-16,0-18 0,0 17 16,0-17-16,0 18 15,0-18-15,0 0 0,0-18 0,0 0 16,18 0-16,-18 1 15,17-1-15,-17-17 0,18 17 16,0-18-16,-18 1 16,17 0-16,-17-1 15,18 1 1,-1-18-16,-17 18 31,0-1-15,-17-17 15,17 18-31,-18-18 16,1 0-1,-1 18 1,0-18-16,-17 0 0,17 17 0,-17-17 16,17 18-16,-17-18 15,-53 18-15,-53-1 16,17-17-1,71 18-15,-105-18 16,-1 17 0,71-17-16,-18 18 15,18 0-15,0-18 0,-18 17 16,18-17-16,-1 18 0,-69-18 16,87 18-16,-17 17 15,70-17 1,1-1-16,34-17 15</inkml:trace>
  <inkml:trace contextRef="#ctx0" brushRef="#br0" timeOffset="370687.1476">2152 15610 0,'0'0'15,"-18"0"-15,18 18 0,-17-18 0,34 0 47,1-18-31,0 1-16,-1-1 0,1 18 15,0-17-15,17-19 16,-35 19-16,17 17 16,1-18-16,-18 0 0,18 1 15,-1 17-15,-17-18 16,18 18 0</inkml:trace>
  <inkml:trace contextRef="#ctx0" brushRef="#br0" timeOffset="371531.6592">2364 15399 0,'17'0'15,"1"0"1,0-18 0,-1 18-16,1 0 15,-1 0-15,1 0 16,0 0 0,-1 18-1,1-18 1,35 0-1,-35 0-15,-1 0 0,36 17 16,-18-17-16,-17 0 16,35 18-1,-18-18-15,-17 0 0,17 18 0,0-18 16,-17 0-16,17 17 16,1-17-16,52 0 15,-53 0-15,0 0 16,18 0-16,53 18 15,-71-18-15,18 0 0,0 0 16,-17-18-16,16 18 0,1 0 16,0 0-16,0 0 0,0-17 15,0 17-15,53 0 16,-71 0-16,53-18 16,-52 18-16,17 0 15,-18 0-15,0 0 0,-17 0 16,17 0-16,0 18 0,1-18 15,-1 0-15,-18 17 16,1-17-16,0 0 0,-1 0 16,1-17-16,0 17 0,-1 0 15,1-18-15,0 18 16,-18-18 0,17 18-16,1 0 62,-1 0-46,1 0-16,0-17 15,-18 34 17,-18 1-17,0-18-15,1 18 16,-1-1-16,1 1 0,-1 0 15,0-1-15,-17 1 0,17 0 16,1-1-16,-1 1 0,18-1 16,-18-17-16,18 18 15</inkml:trace>
  <inkml:trace contextRef="#ctx0" brushRef="#br0" timeOffset="372197.075">4568 15522 0,'-17'36'16,"34"-72"-16,-34 89 0,-1-18 0,18-17 15,-17 17-15,17 1 0,0-1 16,-18 18-16,18-18 0,0 18 16,0-18-16,0 18 0,0-18 15,-18 18-15,18-17 16,0 52-16,-17-35 16,17-18-16,-18 18 0,18-18 15,0 18-15,0-18 16,-18 18-16,18-17 0,0-1 0,0 0 15,0 0-15,0 1 16,18-1-16,-18 0 0,18-17 16,-1 17-16,-17-17 0,18 17 15,-18 0-15,18 1 0,-18-19 16,0 19-16,0-19 0,0 1 16,0 0-16,17-1 15,-17 1 1,0-1-1,0 1 1,18 0 0,-18-1-1,17-17 1,-17 18 0,-17-18 30,-1 18-30,-17-1 0,17 1-16,1 0 0,-1-18 15,-17 35 1,-1-18-16,19 1 0,-1 0 0,1-18 16,-1 17-16,-17 1 15</inkml:trace>
  <inkml:trace contextRef="#ctx0" brushRef="#br0" timeOffset="373052.9473">5168 16351 0,'35'0'0,"18"0"16,0 0-16,-17 0 16,17 0-16,35-17 15,-35 17-15,35-18 16,-53 18-16,-17 0 16</inkml:trace>
  <inkml:trace contextRef="#ctx0" brushRef="#br0" timeOffset="373229.1603">5556 16263 0,'-17'35'15,"34"-70"-15,-52 88 0,17-18 16,1-17-16,-1 35 16,18-18-16,-18 0 0,1 1 15,-1-19-15,18 1 0,0 0 16,-17-18-16,17 17 15,0-34-15</inkml:trace>
  <inkml:trace contextRef="#ctx0" brushRef="#br0" timeOffset="373384.0921">5362 16228 0,'53'70'16,"-106"-140"-16,124 176 0,-36-53 0,0-18 15,1 0-15,-1-17 16,0 17-16,0-17 0,-17 17 16,17-17-16</inkml:trace>
  <inkml:trace contextRef="#ctx0" brushRef="#br0" timeOffset="373967.6216">6244 15946 0,'0'35'16,"0"0"-16,0 0 0,18 36 16,-18-18-16,17 17 15,1-17-15,-18 18 0,18-1 16,-18-17-16,17 0 0,-17 0 16,18 0-16,-18-18 0,0 1 15,0-1-15,0-17 0,18-1 16</inkml:trace>
  <inkml:trace contextRef="#ctx0" brushRef="#br0" timeOffset="374823.2234">6279 15946 0,'18'0'31,"35"0"-15,-35 0-1,17 0-15,18 0 16,35 17-16,-17-17 15,-18 0-15,17 0 0,-17 0 16,18 18-16,-1-18 0,1 0 16,-18 17-16,-1-17 0,1 0 15,0 18-15,-17-18 16,-1 18-16,0-18 0,-17 0 16,17 17-16,-17-17 15,-1 0-15,1-17 31,-36 34 16,18 1-31,0 0 0,-17-1-16,-1 36 0,18-17 15,0-1-15,-18 0 16,18 18-16,0 0 0,0 0 15,18-18-15,-18 18 0,18 0 16,-1-18-16,-17 0 0,18 1 16,0-1-16,-18-17 0,17 17 15,1-17-15,-18-1 0,18 1 16,-18 0-16,0-1 16,0 1-16,0-1 0,-18 1 15,0 0-15,-17-18 16,17 0-16,-17 0 0,0 0 15,-71-18 1,-35 0-16,53 1 16,-1 17-16,-140-18 15,106 18 1,34 0-16,19-17 16,70-1-1,-18 0-15</inkml:trace>
  <inkml:trace contextRef="#ctx0" brushRef="#br0" timeOffset="375425.0848">6315 15893 0,'17'-18'32,"19"-17"-17,-19 17-15,19 0 0,-1-17 16,0 0-16,0 17 0,36-52 16,-36 34-1,-17 19-15,17-18 16,0 17-16,1-17 0,-19 17 0,1 18 15,0-18-15,-1 18 0,-17-17 16,18 17-16,0 0 16,-18 17-16,17-17 15,-17 18 1,18-18 0</inkml:trace>
  <inkml:trace contextRef="#ctx0" brushRef="#br0" timeOffset="375676.7664">6862 15469 0,'17'18'0,"1"-18"0,-1 18 15,72-1 1,-36 1-16,-1-18 15,19 18-15,-18-18 0,18 17 16,-1-17-16,1 0 0,52 0 16,-70 0-1,0 0-15,-18 0 0,0 0 16,18 0-16,-35 0 16</inkml:trace>
  <inkml:trace contextRef="#ctx0" brushRef="#br0" timeOffset="375900.1243">7849 15610 0,'0'0'0,"-17"18"16,-1-18-16,-88 71 15,71-36-15,-36 35 16,36-17-16,0-17 15,17-1-15,1-17 0,17 17 16,0-18-16,17 1 16,18-18-16,-17 0 15,17 0-15</inkml:trace>
  <inkml:trace contextRef="#ctx0" brushRef="#br0" timeOffset="376125.9182">7832 15734 0,'0'70'16,"0"-140"-16,-18 176 0,18-53 16,0 0-16,-18-1 0,18 19 15,-17 0-15,17-18 0,0-1 16,0 1-16,0 53 15,0-71-15,0 18 0,0-17 16,0-1-16,0 0 0</inkml:trace>
  <inkml:trace contextRef="#ctx0" brushRef="#br0" timeOffset="376370.2655">7514 16933 0,'0'0'16,"18"-35"-16,-18 0 0,17 17 15,1-17-15,17 0 0,1-1 16,-19 19-16,71-54 15,-52 53-15,-19 1 16,1-1-16</inkml:trace>
  <inkml:trace contextRef="#ctx0" brushRef="#br0" timeOffset="377283.2812">8696 16245 0,'-18'0'15,"36"0"1,17 0-1,-17 0-15,17 0 16,0 0-16,1 0 16,-1 0-16,-17 0 0,17-17 0,-17 17 15,-18 17-15</inkml:trace>
  <inkml:trace contextRef="#ctx0" brushRef="#br0" timeOffset="377409.9841">8749 16545 0,'88'0'16,"-176"0"-16,229 0 0,-88-17 15,0-1-15,0 0 0,-18 1 16</inkml:trace>
  <inkml:trace contextRef="#ctx0" brushRef="#br0" timeOffset="378011.358">9684 15857 0,'0'0'16,"0"-17"-1,0 34 17,35 54-17,-35-1-15,18-17 0,-1 36 16,1-1-16,0 88 16,-1-88-16,1 1 0,-18-19 15,18 1-15,-18-18 16,17 0-16,1-1 15,-18-16-15,17-1 0,1-17 0,-18-1 16,18 1-16,-1-18 16</inkml:trace>
  <inkml:trace contextRef="#ctx0" brushRef="#br0" timeOffset="378916.3172">9772 15787 0,'-18'0'15,"36"0"1,0 0-16,17 0 16,0 0-1,36 0-15,-18 0 0,0 0 16,-1 0-16,1-18 0,18 18 15,70-17 1,-70 17-16,-1 0 0,1 0 16,17 0-16,-18 0 0,1 0 15,-18 0-15,17 0 0,-17 0 16,0 17-16,0-17 16,-35 0-16,0 18 15,-1-18-15,1 17 31,-1 1 1,-17 0-17,0-1 1,0 19 0,0-19-16,0 19 15,0-19-15,0 18 16,0 1-16,0-1 0,0 0 15,18 54-15,-18-37 16,0 1-16,18 0 0,-18 0 16,17 53-16,-17-35 15,0-19-15,18 1 0,-18 18 16,0-18-16,18 17 16,-18-17-16,0 0 0,17 0 0,-17-18 15,18 36 1,0-36-16,-1 1 0,-17-19 15,0 1-15,18-1 0,-36-17 47,1 0-47,-1 0 16,-17 0 0,17 0-16,-17 0 15,-1 0-15,1 0 0,0 0 0,-18 0 16,-18 0-16,-70 18 15,35 0-15,1-18 16,-1 0-16,-18 0 0,-105 0 16,141 17-16,0-17 15,17 0-15,36 0 0,17-17 16,1 17-16</inkml:trace>
  <inkml:trace contextRef="#ctx0" brushRef="#br0" timeOffset="379467.6767">9931 17022 0,'0'0'0,"0"17"16,0 18-16,0 1 0,0-1 15,17 0-15,-17 1 0,18-1 16,0 0-16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0-08T22:48:59.912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16792 3457 0,'0'18'0,"0"-36"0,18 54 0,0-1 15,-1 18-15,18 0 0,-17 0 16,0-1-16,-1 1 15,1-17-15,-18-1 0,18 0 0,-1-17 16,-17-1-16,18-17 16,-18-17-1,0-107 1,0 19-16,-18 52 16,18 0-16,-17 0 0,17 18 15,-18-1-15,18 1 16</inkml:trace>
  <inkml:trace contextRef="#ctx0" brushRef="#br0" timeOffset="376.0825">17304 3881 0,'0'0'0,"17"-18"0,1 0 0,0 1 16,-18-1-16,17 0 16,-17 1-16,0-36 15,-17 35-15,-1 1 0,0 17 16,1 0-16,-19 0 16,1 17-16,35 1 15,-17-1-15,17 19 0,0-19 0,0 19 16,17-1-16,36 0 15,-18-17-15,36-1 16,-36-17-16,1 0 16,-19-17-16,1 17 0,-18-18 15,0 1-15,0-1 16,0 0-16,-18-17 0,18 17 16,-17 1-16,17-1 0,-18 0 15,18 1-15,18 17 16</inkml:trace>
  <inkml:trace contextRef="#ctx0" brushRef="#br0" timeOffset="511.0617">17745 3598 0,'0'0'0,"17"-17"0</inkml:trace>
  <inkml:trace contextRef="#ctx0" brushRef="#br0" timeOffset="707.071">17762 3528 0,'0'0'16,"-17"88"-16,17-35 0,0-18 0,0 18 15,17-18-15,1 1 16,0-1-16,17-17 0,-17-1 0,17-17 16</inkml:trace>
  <inkml:trace contextRef="#ctx0" brushRef="#br0" timeOffset="829.3308">17992 3898 0,'0'0'0,"17"18"0,-17-1 16</inkml:trace>
  <inkml:trace contextRef="#ctx0" brushRef="#br0" timeOffset="967.6035">18045 3634 0,'17'0'0</inkml:trace>
  <inkml:trace contextRef="#ctx0" brushRef="#br0" timeOffset="1206.2263">18186 3828 0,'35'53'16,"-70"-106"-16,70 123 0,-17-52 0,-1-1 15,1 1-15,0 0 0,-1-1 16,1-17-16,-1 18 0,1-18 15,0 0 1,-1-18-16,-17 1 16,0-1-1,-17 0-15,17 36 16,0 0 0</inkml:trace>
  <inkml:trace contextRef="#ctx0" brushRef="#br0" timeOffset="1468.1278">18591 3881 0,'0'0'0,"18"-18"0,0-17 15,-18-1-15,17 1 0,-17 0 16,0 0-16,0-1 0,0-17 16,0 0-16,0 1 0,-17-1 15,-1 17-15,18-17 0,-18 36 16,1 17-16,-1 0 15,0 17-15,1 19 0,17 17 16,-18 176 0,36-141-16,-1-17 0,36 70 15,-17-88-15,-1-18 16,0 0-16,1-17 16,-19 0-16,1-1 0,-1 1 15</inkml:trace>
  <inkml:trace contextRef="#ctx0" brushRef="#br0" timeOffset="1974.0201">19509 3828 0,'0'0'0,"17"-18"0,54-35 16,-1-17 15,-52 52-31,-36-17 16,1 35-16,-1 0 15,-17 0-15,17 17 0,-17 1 16,17 17-16,1 0 0,-1 1 16,18-1-16,0 0 0,18 1 15,-1-19-15,71 36 16,1-53 0,-36 0-16,-1 0 0,-16-18 15,-1 1-15</inkml:trace>
  <inkml:trace contextRef="#ctx0" brushRef="#br0" timeOffset="2287.219">19897 3757 0,'-18'18'0,"36"-36"0,-36 53 0,18-17 16,0 17-16,18-17 0,-18 0 16,53 17-1,-18-35-15,-17 0 0,70-53 16,-53 0-1,-35 18 1,0-1-16,0-16 0,-18-54 16,1 53-16,-36-71 15,0 36-15,35 70 16,1 18 0,17 18-16,0 70 15,17-17-15,-17-1 0,18 1 16,17 0-16,-17-1 15,17-17-15,0 0 0,18 0 0,-17-18 16,-1-17-16,0-1 16,0 1-16</inkml:trace>
  <inkml:trace contextRef="#ctx0" brushRef="#br0" timeOffset="2908.3181">20320 3792 0,'0'0'16,"-18"53"-16,18-35 0,0 17 16,0-17-16,18-1 15,0-17-15,-1 18 0,19-18 0,-19-18 16,18-17 0,-17 18-16,-18-1 15,0 0-15,0 1 16,18 52-1,17 106 1,-35-88 0,18 70-16,-1-70 15,-17-17-15,18-1 0,-18-17 16,-18 17-16,18-18 0,-17-17 16,-1 0-16,-53-35 15,1-53 1,52-53-1,18 106 1,18-1-16,0 19 0,17-19 16,-18 36-1,1-17-15,17 17 0,-17 0 0,0 0 16,17 0-16,18-18 16,-18 0-1,-17 1-15,-1-1 16,-34 18 15,-18 0-15,17 0-16,0 18 15,36-18 1,0 17 0,17 1-16,-18-18 15,19 18-15,-19-18 0,19 0 16,-1 0-1,-17 0-15,-1 0 0,1 0 0,-1 0 16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0-08T22:49:51.726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7030A0"/>
    </inkml:brush>
    <inkml:brush xml:id="br2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15452 9984 0,'17'105'15,"1"-52"1,-18 0-16,18 0 15,-1 0-15,-17 0 0,0 0 16,0-18-16,0 1 0,18-1 16,-18-18-16,18-52 31,-18-35-15,17 34-16,-17 1 0,0 0 15,18 17-15,-1 0 0,1 1 16,-18 34-1,18 1-15,-18 0 0,0-1 16,17 1-16,-17 17 0,18-17 16,-18 17-16,18-17 15,-1 0-15,1-1 0,0-17 16</inkml:trace>
  <inkml:trace contextRef="#ctx0" brushRef="#br0" timeOffset="244.3687">15910 10336 0,'0'36'16,"0"-19"-16,0 19 15,0-19-15,0 1 16,18 0-16,0-1 0,17-17 16,-18 0-16,1 0 0,0 0 15,-1 0-15,-17-17 0,0-1 16,-17 0-16,-19 1 15,19-1-15,-36-17 16,35 17-16,1 0 16,-1 1-16,36 17 15</inkml:trace>
  <inkml:trace contextRef="#ctx0" brushRef="#br0" timeOffset="444.9488">16140 10478 0,'0'0'16,"-36"-18"-16,19 0 0,17 1 15,0-1-15,0 0 0,0 1 16,17-1-16,36-35 16,-35 35-1,0 18-15,-1 0 16,1 0-16,-1 0 0,1 18 0,0-18 15,-18 18-15</inkml:trace>
  <inkml:trace contextRef="#ctx0" brushRef="#br0" timeOffset="555.5663">16351 10389 0,'0'0'16,"18"0"-16,0 0 16,-1 18-1,1-18 1,-1 0-16</inkml:trace>
  <inkml:trace contextRef="#ctx0" brushRef="#br0" timeOffset="678.3387">16404 10160 0,'0'0'0</inkml:trace>
  <inkml:trace contextRef="#ctx0" brushRef="#br0" timeOffset="929.2147">16581 10231 0,'0'0'0,"0"17"0,-18 1 15,36 17 1,-18-17-16,17-1 0,1 19 16,-1-19-16,19 1 15,-1 0 1,-35-1-16,18 1 16,-36-18-1,0 0 1,1 0-16</inkml:trace>
  <inkml:trace contextRef="#ctx0" brushRef="#br0" timeOffset="1078.0616">16598 10460 0,'0'0'16,"18"0"-16,-1-18 15,19 1 1,-1-1-16,-17 18 0,-1 0 15,19 0-15,-19 0 0</inkml:trace>
  <inkml:trace contextRef="#ctx0" brushRef="#br0" timeOffset="1351.6806">16880 10389 0,'-17'18'15,"34"-36"-15,-34 54 0,34-19 0,-17 1 16,18 0-16,17-1 0,-17-17 16,0 18-16,17-18 15,18 0-15,-36-18 16,1 18-16,0-17 0,-18-1 15,0 0-15,0 1 0,-18-1 16,0 18-16,18-18 0,-17 18 16,-1 0-16</inkml:trace>
  <inkml:trace contextRef="#ctx0" brushRef="#br0" timeOffset="1579.6009">17180 10478 0,'0'0'0,"0"-18"0,-17 18 16,17-18-16,0 1 16,17-1-1,36 0-15,-18 18 16,-17 0-16,17 0 0,-17 0 16,0 18-16,-1-18 15,-17 35-15,0 1 16,0-19-16,0 1 0,0-1 15,-17-17-15,17 18 0</inkml:trace>
  <inkml:trace contextRef="#ctx0" brushRef="#br0" timeOffset="1756.9227">17392 10301 0,'53'0'15,"-35"0"-15,17-18 16,0 18-16,0-17 0,1 17 16,-1 0-16,-17-18 0,17 18 15,-35-17 1</inkml:trace>
  <inkml:trace contextRef="#ctx0" brushRef="#br0" timeOffset="1912.4705">17586 10160 0,'0'71'15,"0"-142"-15,0 177 0,0-71 16,18 0-16,-18 1 0,17-1 16,1 0-16,0-17 0,-1 17 15,1-35-15</inkml:trace>
  <inkml:trace contextRef="#ctx0" brushRef="#br0" timeOffset="2319.3882">17727 10407 0,'0'0'16,"0"18"-16,0-1 0,0 1 16,0 0-16,18-1 15,-1 1-15,1-18 16,0 17-16,-1-17 0,1 0 0,0 0 15,-1 0-15,1 0 0,-18-17 16,0-1 0,0 1-1,17 17-15,-17-18 16,18 0 0,0 1-16,-1-36 15,-17 35 1,0 0-16,0-17 0,0 0 15,0 0-15,0-1 0,-17-17 16,17 18-16,-18 0 0,0 17 16,1-17-16,-1 53 15,18 17-15,0 0 16,0 0-16,18 18 16,-1 0-16,1 0 15,17-18-15,1 18 0,-1-17 0,0-19 16,1 19-16,-1-19 0,0-17 15,-17 18-15</inkml:trace>
  <inkml:trace contextRef="#ctx0" brushRef="#br0" timeOffset="3069.5103">18856 10442 0,'35'0'16,"-17"-17"-16,0 17 15,-1-18-15,36-35 16,-35 18-16,-1-1 0,1 19 16,-18-18-16,0-1 0,-18 19 15,1-1-15,-19 18 0,19 0 16,-36 18 0,18-1-16,17 19 0,18 16 15,0-16-15,0 17 0,18-18 16,-1-17-16,36 17 0,-18-35 15,36 18-15,-18-18 16,0 0-16,35-18 16,-53 0-16,-17 1 0,0-19 15,-1 19-15,-17-19 0,0 19 16,-17-19-16,17 1 0,-18 0 16,-17 0-16,17-1 0,0-17 15,-17 1-15,17 16 16,1 1-16,-1 0 0,-17-1 15,35 19-15,0 34 16,18 72 0,-1-54-1,1 35-15,-1-17 0,1 0 0,0 18 16,-1-18-16,1 0 16,0-18-16,17 0 15,-17 1-15,17-1 0,0-18 0,0-17 16,1 18-16,-1-18 0,-17-18 15,-1 18-15</inkml:trace>
  <inkml:trace contextRef="#ctx0" brushRef="#br0" timeOffset="3638.336">19526 10389 0,'0'0'0,"0"18"16,0 0-16,0 17 15,18-17 1,17-18 0,-17-18-16,-1 18 0,1-18 0,0 1 15,-18-1-15,17 18 0,-17-18 16,0 1-16,0-1 16,0 36-1,0 17-15,0 0 16,0 1-16,18 16 0,0 1 15,-18 0-15,17 0 16,-17 0-16,18 18 16,-18-36-16,-18-17 0,18-1 15,-17-17-15,-1 18 0,0-18 16,1-18-16,17 1 0,-18-36 16,18 0-1,18 17-15,-18 1 16,17 0-16,19 0 0,-19-1 15,19 19-15,-19-1 0,18 0 16,1 18-16,-19-17 0,19 17 16,-19-18-16,1 18 0,17 0 15,-35-17-15,18 17 16,-36 0 0,1 0-1,-36 17 1,35-17-1,18 18-15,0-1 16,18 1-16,-1-18 0,36 0 16,0 18-1,-35-18-15,-1-18 0,-34 18 16</inkml:trace>
  <inkml:trace contextRef="#ctx0" brushRef="#br0" timeOffset="3964.5213">19156 10389 0,'-53'0'15,"106"0"-15,-124 18 0,54 0 16,-1-1-16,0 1 0,18 0 16,0-1-16,18 1 15,0-1-15,17-17 0,18 18 16,-18-18-16,18 0 0,0-18 15,-18 18-15,-17-17 0,0 17 16,-18-18-16,-18 1 0</inkml:trace>
  <inkml:trace contextRef="#ctx0" brushRef="#br0" timeOffset="4949.2825">13988 9754 0,'-18'0'0,"36"0"0,-71 0 0,17-17 15,1 17 1,0 0 0,17 17-16,1-17 0,-1 0 15,18 18-15,-18-18 16,18 18-16,18-18 15,35 0 1,17 0-16,-17 0 0,0 0 16,0 0-16,0 0 15,0-18-15,18 18 0,-18 0 16,88-18-16,-71 18 16,1 0-16,-1-17 0,18 17 15,-17 0-15,194-36 16,-177 36-1,-18 0-15,36 0 0,-18 0 16,1 0-16,16 0 0,1 0 16,0 0-16,-18 0 0,18 0 15,0 0-15,-18 0 0,18 0 16,0 0-16,105 0 16,-105-17-16,-17 17 15,16 0-15,1-18 0,0 18 16,0 0-16,-18 0 0,18 0 15,-18 0-15,0 0 0,18 0 16,88 0-16,-106 0 16,18 0-16,0 0 15,-18 0-15,124-18 16,-124 18-16,18 0 0,0 0 16,0 0-16,-1 0 0,1 0 15,18 18-15,-18-18 16,17 0-16,-17 0 0,17 0 15,1 0-15,-1 0 0,1-18 16,17 18-16,-18-17 0,18-1 16,-17 18-16,-18-17 0,123-1 15,-141 18-15,18 0 16,-18-18-16,0 18 16,1 0-16,-19-17 0,18 17 15,-17-18-15,-18 18 0,0 0 16,0 0-16,-18-18 0,-17 18 15</inkml:trace>
  <inkml:trace contextRef="#ctx0" brushRef="#br1" timeOffset="72685.4062">11889 7179 0,'17'0'31,"-34"0"-31,52 0 0,-17 18 0,-1-18 16,18 0-16,-17 0 0,17 0 15,1 0-15,-19 0 16,1 0-16,0 0 0,34 0 16,-34-18-1,17 18-15,-17-18 0,17 1 16,1-1-16,-19-17 0,1 17 16,0 1-16,-1-19 0,1 19 15,-1-1-15,1 0 0,0 18 16,-18-35-16,17 17 0,1 1 15,-18-18-15,18 17 0,-1 0 16,-17-17-16,18 17 0,0 18 0,-36-35 16,36 17-16,-1-17 0,1 0 15,-18 17-15,17 1 16,1 17-16,-18-18 0,18 18 16,-1-18-16,1 18 0,53-17 15,-1-1 1,-35 0-16,1 18 0,-1-17 15,0 17-15,-17-18 0,35 18 16,-36-18-16,1 18 16,0 18-1,-1-18-15,1 0 16,0 0 0,-1 0-16</inkml:trace>
  <inkml:trace contextRef="#ctx0" brushRef="#br1" timeOffset="72991.1774">12947 6174 0,'18'-18'15,"-36"36"-15,53-36 0,-17 18 0,0 0 16,17 0-16,0 0 16,0 0-16,1 18 0,-1-1 15,-17-17-15,17 36 0,18-19 16,-18 36-16,-17-35 16,-1 17-16,-17-17 0,18-18 15,-36 35-15,36 0 0,-36-17 16,1-1-16,-1 19 0,0-19 0,54-34 15,-89 52-15,35-17 16,18-18-16,-35 35 0,17-17 0,36-54 16,-53 72-16,35-19 0,-18 1 0,18-36 15,0 36-15,0 0 0</inkml:trace>
  <inkml:trace contextRef="#ctx0" brushRef="#br1" timeOffset="75960.7285">23566 4586 0,'0'-18'0,"0"36"31,35 17-15,-35 1-16,17-1 16,-17 0-16,18 1 0,-18 16 15,0 1-15,18-17 0,-18 17 16,0 17-16,17 1 15,1 70-15,-18-53 0,18 18 16,-1-18-16,1 106 16,0-88-16,-18-18 15,17 18-15,1-18 0,-18 0 16,0 0-16,18 1 0,-18-1 16,0 0-16,0 0 0,0 0 15,0 1-15,0-1 16,-18 0-16,18 0 0,-18-17 15,18 17-15,-17-17 0,17-1 16,-18 1-16,0-1 0,18 18 16,-17-17-16,-1 70 15,0-17 1,18-54-16,-17 1 0,17-18 16,0-1-16,0 1 0,0 0 15,0 0-15,0-18 0,17 18 16,-17-17-16,0-1 15,0 0-15,0 1 0,-17-19 16,17 18-16,0 1 0,0-19 16,0 1-16,-18 0 0,18-1 15,0 1-15,0 0 32,0-1-17,0 1 1,18-1-1,-1-17 1,1 18 0,-18 0-1,18-18 1,-1 0 0,1 0-1,0 0 1,-1 0-16,1 0 0,0-18 0,17 18 15,-18 0-15,19-18 0,-19 18 16,19 0-16,-1-17 16,53 17-16,-53 0 15,1-18-15,-1 18 0,0 0 16,0 0-16,1 0 0,-1-17 16,0 17-16,1 0 0,-1 0 15,-17 0-15,17 0 16,0 17-16,-17-17 0,17 0 15,0 0-15,36 0 16,-18 0-16,-18 0 0,0 0 16,18 0-16,53 18 15,-18-1 1,-35 1-16,0-18 0,0 18 16,0-1-16,0 1 0,0-18 15,17 18-15,-17-18 0,0 0 16,18 0-16,-1 17 15,54-17-15,-54 0 16,1 0-16,-1 18 0,1-18 16,-1 0-16,1 0 0,0 18 15,-18-18-15,17 17 0,1-17 16,-1 18-16,-17-18 0,18 0 16,-18 17-16,-1-17 15,1 0-15,0 0 0,0 0 0,0 0 16,0 0-16,-18 0 15,18-17-15,-17 17 0,-1 0 16,0 0-16,0 0 16,-17-18-16,17 18 0,-17 0 15,0 0-15,-1 0 16,1 0 0,-18-17-16,17-1 15,1 18 1,0 0-16,-1 0 15,1-18-15,0 18 16,35-17 0,-18 17-1,18-18 1,0 18 0,35-18-1,-70 1 1,-1 17-1,-17-18-15,-17 18 16,-1 0 15,36 0-15,-18-18 15,17 18-15,-17-17-16,0-1 15,0-17 1,0 0-16,0 17 0,0-17 16,0-1-16,0 1 0,-17-18 15,17 18-15,0-18 0,0 0 16,0 0-16,0 0 0,0 0 16,0-52-16,0 52 15,0 17-15,0-17 16,17 1-16,-17-1 0,0-18 15,0 18-15,0-17 0,0 17 16,-17-36-16,17 19 16,0-1-16,-18 1 0,36-18 15,-54 17-15,54 71 0,-36-71 0,18 1 16,-17-1-16,34 71 0,-34-70 0,52 70 16,-70-71-16,35-17 0,17 18 15,-52-1-15,35-17 0,-18 17 0,18 1 16,0-19-16,-17 19 0,-1-18 15,18 0-15,-18-1 16,1 19-16,-1-18 0,18 17 16,-17-70-16,34 141 15,-34-53-15,17 0 0,-18 0 0,18 0 16,0 0-16,0 0 16,-18-52-16,18 52 15,0 17-15,0-17 0,-17 1 16,17-1-16,0 0 0,0 17 15,0-16-15,0 16 0,17 1 16,-17 17-16,18-17 16,-18 17-16,18 1 0,-18-1 15,0 0 1,17 18 46,-34 0-46,34 0-16,-34-17 16,-1 17-1,36 0-15,-36 0 0,18 0 16,0-18-16,-18 18 16,1-17-1,-1 17 1,-17 0-16,17 0 0,-17 0 15,-1 0-15,1 0 0,0 0 16,-18-18-16,0 18 0,-17 0 16,-1 0-16,-17 0 15,0-18-15,-1 18 0,1 0 16,-18 0-16,-105 0 16,105 0-16,-18 18 0,19-18 15,-19 0-15,18 0 0,-17 0 16,17 0-16,0 0 15,-17 0-15,17 0 0,0 0 16,0 0-16,0 0 0,-17 18 16,17-18-16,0 0 15,18 17-15,-18-17 0,18 18 0,-18-18 16,18 17-16,0-17 16,17 0-16,-17 18 0,17-18 15,1 0-15,17 18 16,0-18-16,18 0 0,-1 0 0,19 0 15,34 0 1</inkml:trace>
  <inkml:trace contextRef="#ctx0" brushRef="#br2" timeOffset="83077.9811">11730 10478 0,'-18'-18'15,"36"36"-15,-18-36 0,0 0 16,18 18-16,-1 0 16,1 0-16,17 0 0,0 0 15,1 18-15,-1 0 0,18-1 16,-18 18-16,0-17 15,1 17-15,-1 18 0,-17-17 0,17 16 16,-18 1-16,-17 0 0,0 18 16,0-1-16,-17 1 15,-1 17-15,1 0 0,17-17 16,-18 17-16,0-17 0,1 17 16,-1-18-16,18 19 0,0-19 15,0 1-15,0 70 16,0-71-16,18 54 15,-18-54-15,17-17 16,19 18-16,-19-18 0,18 0 16,1 0-16,17-18 0,0 0 15,-18 0-15,18 1 0,0-1 16,-18-17-16,18-1 16,0 1-16,17 17 0,-34-35 15,-1 18-15,-17-1 16,-1-17-16,1 0 15</inkml:trace>
  <inkml:trace contextRef="#ctx0" brushRef="#br2" timeOffset="83317.0634">12700 12488 0,'0'0'0,"18"18"0,35 0 15,35-1 1,-35 1-16,-36-53 16,107 140-1,-89-87-15,0 17 0,-35-52 0,18 70 0,0-53 16,-36 53-16,18-18 0,-18 0 0,-35 53 16,18-52-1,0-1-15,-18 0 0,0 0 16,18 1-16,-1-1 15,1 0-15,0 1 0</inkml:trace>
  <inkml:trace contextRef="#ctx0" brushRef="#br2" timeOffset="86080.1309">23530 11148 0,'0'-18'16,"0"36"-16,0-53 16,18 35-16,-18 17 31,0 36-16,0-35-15,18 17 0,-1-35 0,-34 53 16,34-53-16,-34 35 0,52 18 16,-35 0-16,17 70 15,1-52-15,17 0 0,-35 17 16,0-18-16,0 36 0,18-18 16,-18 1-16,0-1 0,0 0 15,0 0-15,18 0 16,-18 1-16,0-1 0,0 0 15,17 71-15,-17-89 16,0 18-16,0-17 0,0 0 16,0-1-16,0 18 0,0-17 15,-17-1-15,-1 1 16,18 0-16,-18-1 0,1 18 16,17-35-16,0 18 0,-18-1 15,18 1-15,0-18 0,0 17 16,0-17-16,0 18 0,0-18 15,0 17-15,-18 54 16,18-71-16,0 0 0,0-1 16,-17 1-16,17 0 15,0 0-15,0 35 16,0-35-16,0-17 0,0-1 16,0-17-16,17 17 0,1-18 15,-18 1-15,0 0 0,18-18 16,-36 17-16,36 1 0,-18-36 0,0 36 15,0 0-15,17-1 0,-34 1 16,17 0-16,0-1 0,0 1 16,0-1-1,17-17 17,1 0-1,-18-17-16,18 17-15,-18-18 16,17 18 0,1 0-16,0 0 15,-1 0-15,1 0 0,35-17 16,-18 17 0,36-18-16,52 0 15,1 1 1,-36 17-1,-53 0 1,18 17 0,-18-17-16,1 0 0,-1 0 0,0 0 15,0 0-15,1 0 16,-1 0-16,0 0 0,0 0 16,18 0-16,-17 0 0,17-17 15,-18 17-15,18 0 16,-18 0-16,71 0 0,-53 0 15,-18 0-15,18 0 16,0 0-16,0 17 0,0-17 16,0 0-16,0 0 0,70 0 15,1 0 1,-72 0-16,19 0 0,0 18 16,-19-18-16,19 18 0,0-18 15,-1 17-15,1-17 16,-1 0-16,1 18 0,-1-18 15,1 0-15,-1 0 0,1 0 16,0 0-16,-1 0 0,18 0 16,-17 0-16,-1 0 15,1 0-15,0 0 0,-1-18 0,1 18 16,34 0 0,-52 0-16,0 0 0,-17 0 15,17 0-15,-18 0 0,0 18 16,0-18-16,36 0 15,-53 0-15,17 0 16,-18 0-16,1 0 0,0 0 16,-1 0-1,-34-18 1,17 1 15,0-1 0,0 0-15,0 1 0,0-1-1,0 0-15,0 1 16,0-1-16,0 0 0,0-17 16,0 18-16,0-19 0,0 1 15,0 0-15,0-18 16,0 18-16,17-71 0,-17 35 15,0 18-15,0-17 0,18-1 16,-18 1-16,0-89 16,18 88-16,-18 1 15,0-1-15,0 1 0,0-89 16,0 88-16,0-17 16,0 18-16,0-19 0,0 1 15,0 0-15,-18-18 16,18 18-16,0 0 0,0 0 15,-18-1-15,18 1 0,-17 18 16,-1-19-16,0 19 0,1-1 16,-1-70-16,1 71 15,-1-1-15,0 0 0,18 1 16,-17-1 0,17 1-16,-18-1 0,18 1 0,-18-1 15,18 1-15,0 17 0,0-18 16,18 18-16,-18-35 15,18 17 1,-1 54-16,-17-18 0,0 17 16,0 0-16,18 1 0,-18-19 15,0 1-15,18 0 16,-18 17-16,0 1 16,0-1-16,0 0 0,-18 1 31,0 17-16,18-18 1,-17 18 15,-1 0-15,0 18 0,1-1-16,-1-17 0,0 18 15,-17-18-15,18 18 0,-19-18 16,19 0-16,-19 0 15,1 17-15,0-17 0,-18 0 16,18 0-16,-18 0 0,-18 0 16,18 0-16,-17 0 0,-1 0 15,1 0-15,-1 0 0,-17 0 16,0 0-16,-1 0 0,1 0 16,-18 0-16,1 0 0,-107-17 15,88-1 1,1 18-16,-1-18 0,19 18 15,-142 0-15,123 0 16,1 0-16,-1 0 0,-17 0 16,-106 0-16,141-17 15,-17 17-15,17 0 16,0 0-16,0 0 0,18 0 16,-18 0-16,36 0 0,-18 0 15,-18 0-15,70 0 16,19 17-16,17 1 15,17 0-15,1-1 16</inkml:trace>
  <inkml:trace contextRef="#ctx0" brushRef="#br1" timeOffset="96652.9901">28681 8784 0,'-18'0'16,"18"18"15,35 17-31,-35-17 15,36 88 1,-19-71-16,1 106 16,-18-70-16,18-1 0,-18 18 15,17 18-15,-17-18 16,0 18-16,0-18 0,18 18 16,-18 0-16,0-18 0,0 18 15,18-18-15,-18 0 0,0-17 16,17 0-16,-17-1 0,18-17 15,-18 0-15,0 0 16,18-18-16,-18 18 0,0-18 16,17-17-16,-17 0 0,0 17 15,0-18 1,0-34 0,0-1-16,0-17 0,0-18 15</inkml:trace>
  <inkml:trace contextRef="#ctx0" brushRef="#br1" timeOffset="98154.5889">28822 8731 0,'0'0'0,"-18"0"16,1 0-1,34 0 16,1 18-15,53-18 0,-36 0-16,0 0 0,71 0 15,-71 0 1,0 0-16,18 18 16,-17-18-16,69 17 15,-52-17-15,0 0 0,18 0 16,70 0-1,-88 0-15,17-17 0,1 17 16,0-18-16,-19 18 0,19-18 16,0 18-16,-18 0 0,17 0 15,-17 0-15,18 0 0,-19 0 16,1 0-16,0 0 0,-17 0 16,16 18-16,-16-18 0,-1 0 15,36 0-15,-36 0 16,18 0-1,-18 0-15,-17 18 0,17-18 16,-17 0-16,-1 0 0,19 0 16,-19 0-1,36 0 1,-35 0-16,-18-18 16,17 18-16,1 0 15,0 0 1,-1 0-1,1 0 17,0 0-17,-18 18 1,17-18 0,-17 17-16,0 1 15,0 17 1,0-17-16,0 17 0,0 0 15,0 36-15,0-36 16,0 18-16,18-18 0,-18 18 16,0 0-16,0 0 0,17 0 15,-17 0-15,18 70 16,-18-17 0,0-53-16,0 0 0,0 18 15,0-18-15,0 17 0,0-17 16,0 0-16,0 0 0,0 0 15,0-18-15,18 53 16,-1-35-16,-17-18 0,0 1 16,18-1-16,-18 0 15,0 36-15,0 35 16,0-36 0,0-52-16,0 52 15,0-52 1,0 17-16,0-17 15,0 0-15,0-1 16,0 1 0,0-1-16,-18-17 15,1 18 1,-1-18-16,-17 0 16,17 0-16,1 18 15,-1-18-15,-17 0 0,17 0 16,-17 0-16,17 0 0,-17 0 15,0 0-15,-1 0 0,-17 0 16,18 0-16,-18 17 16,0-17-16,-70 18 15,52-18-15,1 18 0,17-18 16,-18 0-16,1 17 0,17-17 16,-18 0-16,1 0 0,-54 18 15,54-18 1,17 0-16,0 0 0,-18 0 15,1 0-15,17 0 0,-18 0 16,1 18-16,-72-18 16,90 0-16,16 17 0,-17-17 15,36 0-15,-19 0 16,1-17-16,0 17 16,17 0-16,1 0 15</inkml:trace>
  <inkml:trace contextRef="#ctx0" brushRef="#br1" timeOffset="101363.4831">28046 8149 0,'0'0'16,"17"-17"-1,1 17 1,17 0-16,-17 0 16,0 0-16,-1 17 0,19 18 15,-19 1-15,1-1 16,0 0-16,-18 1 0,0 52 16,-18-35-16,0 0 15,1-18-15,-1 18 16,18-18-16,-18 18 0,1 0 15,17-18-15,0 0 0,0 1 16,0-1-16,17 0 0,19 36 16,-19-36-1,1-17-15,0-1 0,-1 1 16,1 0-16,-18-1 16,17 1-16,-17 0 0,18-18 15,-18 17-15,35-17 16,-35 18-16,18-18 15,0 18-15,-1-18 16,-17 17 0,0 1-1,-17-18-15</inkml:trace>
  <inkml:trace contextRef="#ctx0" brushRef="#br1" timeOffset="101652.3263">28399 9031 0,'0'0'15,"0"-18"-15,-18 18 16,53 18 0,-17-18-16,0 18 0,-1 17 15,18 0 1,1 1-16,-19-19 0,1 36 15,-18-35-15,-18 17 16,-17 18-16,17-35 16,-17-1-16,18 1 0,-19 0 15,19-18-15,-1 17 0,0-17 16,1 18 0,17-1-1</inkml:trace>
  <inkml:trace contextRef="#ctx0" brushRef="#br2" timeOffset="141971.4675">28240 13494 0,'-18'0'16,"36"0"15,35 17-16,-36-17-15,19 0 16,-1 0-16,0 18 0,18-18 16,18 0-16,-1 0 0,1 0 15,17-18-15,0 1 0,0-1 16,18 0-16,0 1 0,0-1 16,0-17-16,0 17 15,-1 1-15,1-1 0,0 0 16,0 1-16,0-1 0,17-17 15,-17 17-15,0 1 0,0-19 16,0 19-16,88-19 16,-106 1-16,0 17 15,0 1-15,-17-1 0,-1 1 16,1-1-16,-1 0 0,1-17 16,-18 17-16,17 1 0,54-36 15,-71 17 1,0 19-16,0-18 0,-18 17 0,0-17 15,0 17-15,36-35 16,-36 18-16,1 0 16,-1-1-16,0 1 0,0 0 15,18-1-15,0-16 0,-17 16 16,16-17-16,-16 0 16,17 0-16,-18 1 0,0 16 15,0-17-15,1 18 16,-19-18-16,19 18 0,-19-18 0,19 18 15,-19-18-15,36-35 16,-18 35-16,1 0 16,-19 0-16,1 0 0,17 0 15,-17 0-15,0 0 0,17 0 16,-18 18-16,1 0 0,-18-1 16,18 1-16,-18 0 15,0 17-15,0-17 0,0 0 0,17-1 16,-17 19-16,0-19 15,0 1-15,0 18 0,0-19 16,-17 1-16,17 0 0,0-1 16,-36-52-1,19 53-15,-1 17 16,-17 1-16,17-1 0,1 0 16,-1 1-16,-35-18 15,18-1 1,17 19-16,18-1 15,-17 0-15,-1 18 0,0-35 0,1 35 16,-1-18-16,-17 1 16,17-1-16,-35 0 15,-17 1 1,34-1 0,19 18-16,-1 0 0,-35-17 15,35-1-15,-17 18 0,18 0 16,-1 0-16,-17-18 15,17 18-15,0 0 0,1 0 16,-1 0-16,0 0 0,1 0 16,-18-17-16,17-1 15,0 18-15,1 0 0,17-18 16,-36 18 0,19 0-16,-1 0 0,0 0 15,18-17-15,-17 17 16,-1 0-16,0 0 31,1 35-15</inkml:trace>
  <inkml:trace contextRef="#ctx0" brushRef="#br2" timeOffset="142304.9178">32244 10037 0,'-18'0'16,"1"-18"-16,-1 18 16,0 0-16,1 0 0,-19 0 15,1 0-15,-18 18 0,-17-1 16,34 1-1,19 17-15,-36 0 0,53 1 16,0-19-16,0 19 0,0-1 16,17-18-16,19 19 15,-19-19-15,19 19 0,-1-19 16,0 19-16,1-19 0,-1 1 16,-18 0-16,19-18 0,-36 17 15,17 1-15,-17-1 16</inkml:trace>
  <inkml:trace contextRef="#ctx0" brushRef="#br2" timeOffset="143146.6907">29139 8220 0,'0'-18'0,"0"36"47,0 17-47,18 18 15,0-35-15,-18-1 16,0 18-16,0-17 0,0 17 15,0 1-15,0-1 0,0-17 16,0 17-16,17-17 16,-17 17-16,18-18 0,-18 1 0,18-18 15,-1 0-15,-17 18 16,18-18-16,-18-18 16,0 0-16</inkml:trace>
  <inkml:trace contextRef="#ctx0" brushRef="#br2" timeOffset="144745.8026">29210 8184 0,'0'0'16,"-18"0"-16,18-17 15,18 17 1,0 17-1,-1-17-15,89 0 16,-71 0-16,54 0 16,-36 0-1,-1 0-15,-16 0 0,17 0 16,-18 0-16,71 18 16,-53-18-16,0 0 0,17 0 15,1 0-15,-18 0 16,17 0-16,1 0 0,-1 0 15,-17 18-15,0-18 0,18 0 16,-18 0-16,-1 17 0,1-17 16,18 18-16,-18-18 0,0 0 15,17 18-15,36-18 16,-71 0-16,18 0 0,-17 0 16,-1 0-16,0 0 15,0 0-15,1 0 0,-1 0 16,0 0-16,-17 17 0,17-17 15,-17 0-15,17 0 0,-17 0 16,-1 0-16,1 0 16,0 0-16,-1 0 15,1 0 1,0 0 31,-18 18-16,0 0-15,0-1-1,0 1 1,0-1 0,0 1-16,0 0 0,0-1 15,0 36 1,0-35-16,17 0 0,-17 17 15,0 0-15,0-17 0,0 17 16,0 0-16,0 1 0,0-1 16,0 0-16,0 0 15,18 1-15,-18 17 0,0-18 16,0 0-16,18 53 16,-18 1-16,0-54 15,0 18-15,0 0 0,0-18 16,17 18-16,-17-18 15,0 18-15,0-18 0,18 18 16,-18-17-16,0-1 0,0 0 16,0 18-16,0-18 0,17 1 15,-17-1-15,0 0 0,0 0 16,0 1-16,0-1 16,0-17-16,0-1 0,0 19 15,18-19-15,-18 1 0,0-1 16,0 19-16,18-1 15,-18-17 1,17 17 0,-17-17-16,18-1 15,0 1 1,-18-1 15,-18-17-15,18 18-16,0 0 15,0-1 1,0 1 0,0 0-1,0-1 1,0 1 0,0 0-16,0-1 15,0 1 1,0 0-16,0-1 31,0 1 32,0-1-17,0 1 64,-18-18-95,-17 0 1,0 18 0,-18-1-1,18-17 1,-1 0 0,19 0-16,-1 0 0,-17-17 15,17 17-15,-35 0 16,36 0-16,-19 0 15,19 0-15,-19 0 16,19 0-16,34 0 16,1 0-1,0 0-15,-1-18 0</inkml:trace>
  <inkml:trace contextRef="#ctx0" brushRef="#br0" timeOffset="152955.2331">29157 11324 0,'0'-17'16,"0"-1"15,-18 36-15,18-1-16,-17 1 0,-1-1 0,1 19 15,17 34 1,0-52-16,35 0 16,-18-1-1,1 1-15,17-18 0,-17 0 16,53 0-16,-36 0 16,0 0-16,-17-18 0,17 18 15,-17 0-15,-1 0 0,-17-17 31</inkml:trace>
  <inkml:trace contextRef="#ctx0" brushRef="#br0" timeOffset="153202.6487">29439 11324 0,'0'18'16,"-17"52"0,17-34-16,-18-1 15,18 18-15,-18-18 16,18 18-16,0-18 0,-17 1 16,17-19-16,0 19 0,0-19 15,0 1-15,0-1 0,0 1 16,0 0-16,0-1 15,17-34 1</inkml:trace>
  <inkml:trace contextRef="#ctx0" brushRef="#br0" timeOffset="153700.1735">29774 11483 0,'0'18'31,"36"17"-15,-19-18-16,19 1 15,-19 0-15,19-1 0,-19 1 16,1 0-16,-1-1 0,1 1 16,0 0-16,-1-1 15,-17 1-15,0 0 16,-17-18-1,17-18-15,-18 0 0</inkml:trace>
  <inkml:trace contextRef="#ctx0" brushRef="#br0" timeOffset="153969.0656">30021 11412 0,'0'0'0,"-17"18"15,17 0-15,-18-1 16,18 1-16,-18 0 0,1 17 16,-1-18-16,1 19 0,-1-19 15,-17 19-15,17-19 0,18 1 16,-18 0-16,1-1 15,17 1 1,17-18-16,-17-18 0,18 18 16</inkml:trace>
  <inkml:trace contextRef="#ctx0" brushRef="#br0" timeOffset="154355.4873">30321 11359 0,'0'0'0,"0"-17"0,18 17 16,-36 17-1,18 19 1,-17-1 0,17-17-16,0-1 0,0 1 15,0 0-15,0-1 0,17-17 16,19 18-16,-19-18 16,18 0-16,-17 0 0,17 0 15,18 0 1,-35 0-16,0 0 0,-1 0 15,-34 0 17,17-18-17</inkml:trace>
  <inkml:trace contextRef="#ctx0" brushRef="#br0" timeOffset="154751.0289">30551 11359 0,'0'-17'16,"-18"34"-16,18 19 16,0-19-1,0 1-15,0 17 16,-18 1-16,18-1 0,0 0 0,-17 18 15,17-18-15,0 1 16,0-19-16,17 36 16,1-35-16,-18-1 0,0 1 15,18-18-15</inkml:trace>
  <inkml:trace contextRef="#ctx0" brushRef="#br0" timeOffset="155068.5155">30833 11518 0,'0'-17'15,"17"52"1,1-18-16,17 19 16,-17-19-16,0 1 15,35 17-15,-36-17 16,1 0-16,-18-1 16,17 1-16,-17 0 15,0-36 16,0 0-31</inkml:trace>
  <inkml:trace contextRef="#ctx0" brushRef="#br0" timeOffset="155283.3418">31115 11448 0,'-18'17'15,"1"19"-15,-1-19 16,-17 107 0,0-36-1,35-18 1,0-52 0,0 0-16,-18-18 15</inkml:trace>
  <inkml:trace contextRef="#ctx0" brushRef="#br0" timeOffset="155634.9168">31309 11377 0,'0'0'0,"18"0"0,17-18 16,-17 18-16,17 0 15,-17 0-15,17 36 16,-18-19-16,1 19 0,-18-19 16,0 19-16,18-19 0,-18 18 15,0 18 1,-18-35-16,18 0 0,-18-1 16,18 19-16,-17-19 0,-1 1 15,1 0-15,-1-1 0,0 1 16,18 17-1,18-17-15,35-1 16,-36-17 0,19 0-16,-19 0 0,1 0 15,0 0-15,-1 0 0,1 0 16</inkml:trace>
  <inkml:trace contextRef="#ctx0" brushRef="#br0" timeOffset="160351.8383">29316 4904 0,'-18'0'0,"36"53"31,-18-18-31,17 18 16,1 0-16,-18 17 15,18 124-15,-18-70 0,17-1 16,-17 36-16,0 0 16,0-18-16,0 0 0,0-18 15,0 1-15,0-18 0,18-18 16,-18-18-16,18 1 0,-18-18 15,17 0-15,1-18 0,-18-17 16,18-1-16,-18-52 16</inkml:trace>
  <inkml:trace contextRef="#ctx0" brushRef="#br0" timeOffset="161354.1222">29369 4921 0,'0'0'0,"0"18"31,17 0-15,1-18-1,17 0-15,36 0 16,-36 0-16,18 0 15,0 0-15,0 0 0,0 0 16,0 0-16,17 0 0,1 17 16,-18-17-16,35 0 0,-17 18 15,-1-18-15,18 0 16,0 17-16,1-17 0,16-17 16,-16 17-16,-1-18 0,0 18 15,36-17-15,-1 17 16,0-18 15,-34 18-15,-54 0-1,-17 0 1,-1 0 15,-17 18-31,18-18 0,-18 17 16,35 1-1,-35-1-15,0 1 0,18 0 16,-18-1-16,0 1 0,0 53 16,0-36-16,0 88 15,-18-70-15,18 106 16,0-88 0,0 17-16,0-18 0,0 18 15,18-17-15,-18 0 0,17-1 16,1 89-16,0-36 15,-1-52 1,-17-1-16,18-17 0,0 0 16,-1 18-16,1-36 0,-18 18 15,18-18-15,-18 1 0,17-1 16,-17-17-16,0 17 0,0-18 16,0-34 15,-17-1-16,-1 18-15,0-17 16,1 17-16,-19 0 0,-34 0 16,-89-18-1,-88 18 1,-176 18 0,-106 34-1,229-16 1,194-19-1,35-17-15,18 18 0,18-18 16,18 0-16,-1-18 0,18 1 16,35-19-1</inkml:trace>
  <inkml:trace contextRef="#ctx0" brushRef="#br0" timeOffset="162191.5881">29457 4868 0,'0'0'16,"-18"0"-16,36-17 47,17-19-32,-17 19-15,0-1 16,-1 1-16,18-1 0,-17-17 15,17 17-15,1-17 16,-1-1-16,0 19 0,0-19 16,18 1-16,-17 0 0,-1 17 15,-17 1-15,-1-1 16,1 0-16,-18 1 16,0 34-1,-18-17 1</inkml:trace>
  <inkml:trace contextRef="#ctx0" brushRef="#br0" timeOffset="162850.6575">29968 4410 0,'18'0'63,"0"0"-48,17 17-15,-17-17 16,17 0-16,0 0 0,18 0 16,0-17-16,0 17 0,0 0 15,0 0-15,0 0 16,0 0-16,88 17 0,-71-17 16,1 0-16,-1 0 15,19 0-15,-1 0 0,0 0 16,-17 0-16,17 0 0,0 0 15,0 0-15,-17 0 16,-1 18-16,-17-18 0,18 0 0,-18 18 16,0-18-16,-1 0 15,37 17-15,-54-17 16,0 0-16,-17 0 0,0 0 16,-1 0-16,1 0 0,-1 0 15,-34 0 48</inkml:trace>
  <inkml:trace contextRef="#ctx0" brushRef="#br0" timeOffset="163132.9771">32138 4516 0,'0'0'16,"-18"35"-16,1-18 0,-1 1 15,-17 0-15,17 17 0,-17-17 16,0 17-16,-18 0 15,17 1-15,-16-19 0,-1 18 16,17 1-16,-17-1 0,36-17 16,-18 17-16,17-17 15,0-1-15,18 1 0,0-1 0,18-17 16</inkml:trace>
  <inkml:trace contextRef="#ctx0" brushRef="#br0" timeOffset="163776.6521">32068 4604 0,'0'35'31,"0"-17"-31,0-1 0,0 19 16,0-19-16,0 19 0,0-1 16,0 0-16,0 18 0,0 0 15,0 0-15,0 0 0,0 17 16,0 1-16,0 17 16,0-17-16,0-1 0,0 1 15,0 17-15,0-18 0,-18 19 16,18-19-16,18 1 0,-18-1 15,0 1-15,0-18 0,0 0 16,17 0-16,-17 0 16,0-18-16,0 18 0,18-18 15,-18-17-15,0 17 0,0-17 16,17-1-16,-17 1 0,0-1 16,0 1-16,18-18 0,-18 18 15,0-1-15,0 1 16,0 0-1,0-1-15,0 1 16,0 0 0,18-18 15,-36 17 0,0 1-15,1 0-16,-36-1 15,35-17 1,-17 18-16,17-1 0,-17 1 16,0-18-16,17 18 0,-17 17 15,0-17-15,17-1 0,-17 1 16,17 0-16,0-1 16</inkml:trace>
  <inkml:trace contextRef="#ctx0" brushRef="#br0" timeOffset="164517.0434">30127 7144 0,'18'0'15,"-18"-18"1,0 36 0,-35 52-1,35-52-15,0 17 16,0-17-16,17 0 15,1 17-15,0-18 0,-1 1 16,1-18-16,17 18 0,0-18 16,18 0-16,-17 0 15,-19 0-15,1 0 0,-1-18 16,-34 18 0</inkml:trace>
  <inkml:trace contextRef="#ctx0" brushRef="#br0" timeOffset="164756.2551">30357 7161 0,'-18'18'15,"18"17"-15,0-17 0,0 53 16,0-36-1,0 18-15,0-18 0,18 0 16,-18 1-16,0-1 0,17-18 16,-17 1-16,18 17 0,-1-17 15,-17 0 1</inkml:trace>
  <inkml:trace contextRef="#ctx0" brushRef="#br0" timeOffset="164983.2841">30586 7267 0,'17'18'15,"-34"-36"-15,52 36 0,-17 0 0,17-1 16,-17 18-16,17-17 0,0 17 15,1-17-15,-19 0 16,18 17-16,-17-17 0,0-1 16,-1-17-16</inkml:trace>
  <inkml:trace contextRef="#ctx0" brushRef="#br0" timeOffset="165183.2653">30921 7232 0,'0'0'0,"-18"0"0,1 18 0,17-1 15,-18 1-15,-17 35 16,0 17 0,17-34-16,18-19 0,-18 19 15,18-19-15,0 1 0,0-1 16,18 1-16</inkml:trace>
  <inkml:trace contextRef="#ctx0" brushRef="#br0" timeOffset="165445.5833">31097 7144 0,'0'0'0,"0"17"16,0 19 0,0-19-16,0 1 0,0 35 15,0-35 1,18-1-16,0-17 0,-1 18 0,19-18 16,-19 0-16,1 0 0,-1 0 15,19 0-15,-19 0 16,-17-18-16,18-17 15</inkml:trace>
  <inkml:trace contextRef="#ctx0" brushRef="#br0" timeOffset="165607.5261">31256 7214 0,'0'0'16,"0"89"-16,0-37 0,0-16 0,0 17 15,0-18-15,18 0 0,-18 0 16,0-17-16,17 0 16,-17-1-16,18-17 0,-18 18 15</inkml:trace>
  <inkml:trace contextRef="#ctx0" brushRef="#br0" timeOffset="166251.5613">31556 7338 0,'0'17'15,"18"-17"-15,-1 18 16,-17 0-16,18-18 15,0 17-15,-1 1 16,1 0-16,-1-18 0,1 0 16,-18 17-16,18-17 0,-18-17 31</inkml:trace>
  <inkml:trace contextRef="#ctx0" brushRef="#br0" timeOffset="166434.8117">31732 7285 0,'0'18'16,"-17"-18"-16,-1 35 15,0-18-15,1 1 0,17 0 16,-18 17-16,1-17 0,-1 17 16,18 18-1,-18-53-15,18 17 0,18-17 16</inkml:trace>
  <inkml:trace contextRef="#ctx0" brushRef="#br0" timeOffset="166746.8783">31873 7161 0,'36'0'15,"-72"0"-15,89-17 0,-35 17 16,0 0-16,-1 0 0,1 17 16,17 1-16,-17 0 0,0-1 15,-18 1-15,17 17 0,-17 1 16,0-19 0,-35 36-16,17-35 0,1-1 15,-1 1-15,0 0 16,18-1-16,0 1 0,0 0 15,18-1-15,17-17 16,1 0-16,-19 0 16,18 0-16,-17 0 0,0 0 15,-1 18-15</inkml:trace>
  <inkml:trace contextRef="#ctx0" brushRef="#br0" timeOffset="170351.4692">4745 12929 0,'-18'0'16,"36"0"-16,-53 0 16,52 18 15,36 0-16,-18-18 1,18 0-16,0 0 16,18 0-16,17 0 0,18-18 0,0 0 15,17 1-15,18 17 0,0-18 16,177 18-16,-159 0 16,17 0-16,0-18 15,1 18-15,-1 0 0,1-17 16,-36 17-16,0 0 0,-35 0 15,-36 0-15,36 0 16,-71 17-16,-17 1 0,-18 0 16</inkml:trace>
  <inkml:trace contextRef="#ctx0" brushRef="#br0" timeOffset="173020.8703">15011 8925 0,'-18'-17'0,"18"-1"16,0 0 0,0 54 15,0-19-31,0 19 0,0 16 15,0 1-15,0 18 16,0 0-16,0-1 0,-18 89 16,18-89-16,0 1 0,18-18 15,0 0-15,-18-18 16,17-17-16,-17 17 0,36-17 16</inkml:trace>
  <inkml:trace contextRef="#ctx0" brushRef="#br0" timeOffset="173810.1937">15028 8802 0,'18'0'16,"17"0"-1,18 0 1,-18-18-16,18 18 0,0-17 16,0 17-16,0 0 15,0 0-15,18 0 16,-18 0-16,35 0 0,-18 0 0,18 0 15,1 0-15,-1 0 0,18 0 16,123 0 0,-123 0-16,0 0 0,17 0 0,-17 0 15,0 0-15,17 0 16,-17 0-16,0 0 0,123 0 16,-105 0-16,-1 0 15,-17 0-15,17 0 0,-17 0 16,0 0-16,-18 17 15,1-17-15,-1 0 0,0 18 16,-18-18-16,1 0 0,0 0 16,-18 0-16,17 0 0,-35 0 15,1 0-15,-1 0 0,-17 0 16,-1 0-16,-34 0 31,-1-18-15,0 18-16,18 18 15,0-1 1,0 19 0,0-19-16,-17 19 15,17-19-15,0 19 0,0-1 16,0 18-16,0-18 0,17 18 16,-17-18-16,18 18 0,-18 0 15,18 0-15,-1 35 16,-17-35-16,0-18 15</inkml:trace>
  <inkml:trace contextRef="#ctx0" brushRef="#br0" timeOffset="175260.8204">15081 14764 0,'-17'-18'16,"34"18"15,19 18-15,-36-1-16,17 19 15,1 17-15,-18 0 0,17 17 16,1 1-16,-18-1 0,18 1 16,-18 17-16,17 53 15,1-70-15,-18-18 16,0 17-16,18-35 0,-18 18 15,0 18-15,17-54 16,-17 1-16,18 0 0,0-18 16,17-18-1,-18 18-15,19-18 16,-19 1-16,19-1 0,17 18 16,-18-17-16,18-1 0,0 0 15,17 1-15,18-1 0,-17 0 16,17 1-16,-17 17 0,17 0 15,106 17-15,-106-17 16,18 18-16,0 0 16,0-18-16,17 17 0,124 1 15,-123-18-15,-1 18 16,1-18-16,-19 0 16,19 0-16,-18-18 0,17 18 0,106 0 15,1-18 1,-124 18-16,-1 0 15,-16 0-15,-1 0 0,-18 0 16,-17 0-16,0 0 0,0 0 16,-35 18-16,-1-18 0,1 0 15,-36 0 1,1-18 0,-19 18-16,19 0 0,-1-17 15,1-1-15,17 0 0,-18 1 16,18-1-16,0-17 0,18 17 15,-18-17-15,17-18 16,1 18-16,-1-89 16,1 71-16,-18-17 0,18-1 15,-18 1-15,0-1 0,0 1 16,0-1-16,-18 36 0,0-36 16,18 36-1,-17 17-15,-1 18 31,1 0-15,-1 18-16,0-18 0,1 17 16,-1-17-16,-17 18 0,-1-18 15,-16 18-15,-1-1 16,0-17-16,-18 18 0,1-18 16,-36 18-16,18-18 0,-18 0 15,-35 0-15,17 0 0,-17 0 16,-18 0-16,-194 0 15,159-18-15,-17 18 16,17 0-16,-18 0 0,18 18 0,0-1 16,18 1-16,-1 0 15,36-1-15,18-17 0,17 18 16,0-18-16,0 0 16</inkml:trace>
  <inkml:trace contextRef="#ctx0" brushRef="#br0" timeOffset="178618.8971">26688 9155 0,'-18'0'0,"0"0"15,-52 0 1,35 0-16,-1 0 16,1 0-16,-18 0 0,-17-18 15,-1 18-15,-35 0 16,18 0-16,-36 18 0,1-18 16,-18 17-16,0 1 0,17 0 15,-17-1-15,18 1 0,-1-18 16,1 17-16,17-17 15,0 18-15,0-18 0,18 0 0,18 0 16,-1 0-16,36 18 16,-1-18-16,19 0 0,-1 0 15,18 17-15,18 1 16,-1 0-16,19-1 16,-1 1-16,0 0 0,1-1 15,34 54-15,-70-54 16,18 19-16,-18-1 15,0 0-15,17 0 0,-17 1 16,-17 17-16,17-18 16,0 53-16,0-53 15,0 1-15,17-1 0,1 0 0,-18 1 16,18-19-16,-1 1 16,19-18-16,-19 17 0,1-17 15,17 0-15,-17 0 0,-1 0 16,1 0-16,17 0 0,-17 0 15,17 0-15,0 0 16,18 0-16,0 0 0,0 18 16,18-18-16,-1 0 0,19 0 15,16 0-15,1 0 0,0 0 16,18 0-16,175 0 16,19 0-1,-159 0-15,-1 0 0,19 0 16,-18 0-16,-18 18 0,0-18 15,-18 17-15,-17-17 0,18 18 16,-89-18-16,-18 0 16,-34 0-1,-18-35 1,-1 17-16,1-17 0,17 0 16,-17-1-16,0 1 0,-1-18 15,19-17-15,-18 17 0,-1-18 16,1-52-16,0 17 15,17 35-15,0 36 16,1-18-16,-1 0 16,1 35-16,-1-17 0,0 35 15</inkml:trace>
  <inkml:trace contextRef="#ctx0" brushRef="#br0" timeOffset="179803.5252">26741 15505 0,'-71'-18'16,"36"18"-16,-18 18 15,0-18-15,-18 0 0,-17 0 16,-124 17-16,-17 1 16,88-18-16,0 0 15,0 18-15,17-18 0,-17 0 16,-88 35-1,123-35-15,18 17 0,17 1 16,1-18-16,35 18 0,-18-1 16,17 1-16,19-18 0,-1 18 15,18 17-15,0-17 16,0-1-16,0 1 0,18-1 16,-1 1-16,-17 0 15,18-1-15,-18 1 0,0 0 16,0-1-16,0 1 15,0 0-15,0-1 0,0 1 0,0 17 16,-18-17-16,18-1 16,0 19-16,0-19 0,18 1 15,0 17-15,-18-17 0,35 0 16,18 17-16,-36-18 16,19 1-16,-19 0 0,19-1 15,-19 19-15,1-19 0,17-17 16,-17 18-16,-1 0 15,19-1-15,17-17 0,-18 0 16,18 18-16,0-18 0,17 0 16,1 0-16,17 0 0,-17-18 15,193 18 1,-52 0 0,-106 0-16,0 0 0,17 0 15,-17 0-15,0 0 0,0-17 16,-1 17-16,-16 0 0,-1-18 15,-18 0-15,1 1 16,-36-1-16,18 0 0,-35 1 0,-1-19 16,-17 1-16,0 0 15,-17-18-15,-1 18 0,0-36 16,-17 18-16,0-17 0,0-1 16,-18 18-16,17-17 0,1 17 15,0 17-15,0 1 16,-36-18-16</inkml:trace>
  <inkml:trace contextRef="#ctx0" brushRef="#br0" timeOffset="181785.1427">32420 7020 0,'0'18'16,"-17"-18"-1,34 0 1,-34 0 31,-19 0-31,19 0-16,-1 0 0,0 0 15,1 0-15,-1-18 16,-17 18-16,17 0 0,-17 0 15,0 0-15,-1 0 0,1 0 16,-18 0-16,-70 0 16,52-17-16,1 17 15,-19 0-15,1 0 0,-18 0 0,1 0 16,-1 0-16,-106 0 16,106 0-16,0 0 15,1 0-15,-1 0 0,18-18 16,-18 18-16,35-18 0,-17 18 15,17 0-15,-52-17 16,70 34-16,18-17 16,-1 0-16,19 18 0,-1-18 15,1 18-15,17-1 16,17-17 0,-17 18 46,0 0-62,0 52 31,0 1-15,-17-18-16,17-18 0,-36 71 16,36-71-1,-17 0-15,17-17 0,-18 35 16,18-36-16,0 1 15,0 0-15,0-1 0,0 1 16,18 0-16,-1-1 16,36-17-1,-18 18-15,-17-18 0,17 0 0,-17 0 16,17 0-16,1 0 16,-1 0-16,18-18 0,0 18 15,0 0-15,17 0 0,1 18 16,17-18-16,0 18 0,0-1 15,18-17-15,0 18 0,0-1 16,17 1-16,18-18 0,1 18 16,16-1-16,-17-17 15,0 18-15,-17 0 0,88-1 16,-124 1-16,0-18 16,-17 0-16,-19 18 0,-16-18 15,17 0-15,-36 0 0,36 0 16,-53-18-1,18 18-15,-18-18 0,0 1 16,-18-1-16,18-17 0,-17-1 16,-1-16-16,0 16 0,1-17 15,-1 0-15,18-17 0,0-1 16,-18 1-16,18-1 0,0 1 16,-17 17-16,17-18 0,-18 18 15</inkml:trace>
  <inkml:trace contextRef="#ctx0" brushRef="#br0" timeOffset="185549.7496">32103 7743 0,'0'-17'15,"0"-1"1,17 18-16,-17-17 31,0 34 1,0 36-17,18 35-15,35 18 16,-18-53-16,18 0 15,18 70-15,-36-70 16,0 18-16,1-18 16,-1 0-16,0-18 15,18 53-15,-35-52 0,-1-19 16,-17 1-16,0-1 0,0 1 16,-17-18-1,-1-18-15,0 18 16,-17-17-16</inkml:trace>
  <inkml:trace contextRef="#ctx0" brushRef="#br0" timeOffset="185993.5154">31979 8026 0,'0'0'16,"-17"0"-16,34 0 31,1-18-16,0 0 1,-18-34 0,17 34-16,-17-17 0,18-1 0,-18 1 15,18 0-15,-18-1 0,17 1 16,-17 18-16,0-19 16,18 19-16,-18-1 15,0 0-15,17 18 16,1 0-16,17 36 15,1-19-15,-19 1 16,19 0-16,16-1 16,-16 1-16,-1-1 15,0 19-15,1-19 0,-19 1 0</inkml:trace>
  <inkml:trace contextRef="#ctx0" brushRef="#br0" timeOffset="206872.1329">1446 16581 0,'0'0'0,"0"-18"0,0 0 0,0 1 16,-17-1-16,-1 0 16,0 1-16,1-1 0,-18 0 15,17 18-15,-17-17 0,-1 34 16,1-17-16,-53 53 15,53-17-15,-1 17 0,19-1 16,-1-16-16,0 70 16,18-71-1,18 53-15,17-35 0,1-18 16,34 18 0,-17-18-16,-18-17 0,1 0 0,52 52 15,-88-34 1,0-1-1,-18-18-15,1 1 0,-19 0 16,-17-1-16,18 1 16,0 0-16,0-18 15,17 17-15,18-34 0</inkml:trace>
  <inkml:trace contextRef="#ctx0" brushRef="#br0" timeOffset="207238.1993">1588 17022 0,'0'17'0,"0"-34"0,0 52 0,-18 53 16,71 35-1,17-34 16,-34-72-31,-1 1 0,0-18 16,0 0-16,1-18 0,-19 1 16,1-1-16,0 0 0,-18-17 15,0 0-15,-18 0 0,0 17 16,1-17-16,-1 17 0,18 0 16,-18 1-1,1 52 1,17 0-16,0-17 0,0 35 15,17-18-15,1 0 0,17 18 16,1-35-16,17 17 16,-1-35-1,-34 0-15</inkml:trace>
  <inkml:trace contextRef="#ctx0" brushRef="#br0" timeOffset="207676.9253">2099 17233 0,'18'53'16,"-36"-106"-16,36 159 0,-1-88 0,-17-1 15,0 1-15,0 0 0,18-1 16,-18-34 0,0-1-1,18-70 1,-18 52-16,0-16 15,17 52-15,-17-18 0,18 18 32,-18 35-17,0 0-15,18-17 0,-18 0 16,0-1-16,17 1 0,-17 0 16,18-18-1,-18-36 1,0 19-16,0-1 15,0 0-15,17 1 0,-17-1 16,18 1-16,0-1 0,-1 18 16,1 0-16,0 35 15,-1 0 1,-17-17-16,0 17 0,0-17 16,0 17-16,18-17 15,-18 0-15,18-18 0,-1 0 16</inkml:trace>
  <inkml:trace contextRef="#ctx0" brushRef="#br0" timeOffset="208144.9319">2522 17198 0,'0'18'0,"0"17"16,18 0-16,0 0 15,-18-17-15,17 0 0,1-1 16,0 1-16,-18 0 16,0-1-1,-18-34 1,0-1-16,18 0 0,0-17 16,0 17-16,0-17 0,0 17 15,0-17-15,18 18 0,0-1 16,-1 18-16,1-18 0,-1 18 15,1 18-15,0-18 0,-18 35 16,0-17-16,17-1 16,-17 1-16,0 17 0,0-17 15,0 0-15,0-1 16,18-34 0,-18-1-16,0 0 15,18 1-15,-18-1 16,0 0-16,17 1 0,-17-1 15,36 18 1,-19 18 0,1-1-16,-18 1 0,18 17 0,-1 1 15,-17-1 1,18-17-16,-1-1 0,19-17 16,-19 0-16</inkml:trace>
  <inkml:trace contextRef="#ctx0" brushRef="#br0" timeOffset="208619.0663">3122 17233 0,'-35'0'16,"70"0"-16,-88 0 0,36 18 0,-1-1 0,18 19 15,0-19-15,0 1 16,0 35-16,0-18 15,18-17-15,-1-18 0,1 18 16,-1-18-16,1 0 0,0 0 16,-1 0-16,1 0 15,0-18-15,-1-35 16,-17-18 0,-17 54-1,34 17 1,19 53-1,-1-36 1,-18 1-16,1-18 16,0 18-1,-36-54 1,-17-34 0,17-1-1,53 36 1,1 17-1,-1 18 17,-17 0-32,-1 18 15,1-18-15</inkml:trace>
  <inkml:trace contextRef="#ctx0" brushRef="#br0" timeOffset="209274.4679">3563 17251 0,'0'0'0,"0"-18"0,-18 36 31,18 17-15,0-17-16,0-1 15,0 1-15,0 17 0,0-17 16,18 0-16,0-1 15,17-17 1,-17-17-16,-1 17 0,-17-18 16,18 0-16,-18 1 0,0-1 15,0 0-15,18 18 16,-1 36 0,1 17-1,-1-18-15,-17 0 0,18 0 16,0 18-16,-1 0 15,1 0 1,-36-35-16,18-1 0,-17 1 16,-19-18-16,19 0 0,-18-18 15,-18-34-15,17-1 16,19 17-16,-1-17 16,0 18-16,1-35 0</inkml:trace>
  <inkml:trace contextRef="#ctx0" brushRef="#br0" timeOffset="209413.5911">3951 16792 0,'0'18'16,"0"0"-16,0-1 0,0 1 15,0 17-15</inkml:trace>
  <inkml:trace contextRef="#ctx0" brushRef="#br0" timeOffset="209536.5704">4092 17357 0,'0'0'0,"18"0"0,0 0 16,-18-18-1,-18 0-15</inkml:trace>
  <inkml:trace contextRef="#ctx0" brushRef="#br0" timeOffset="212610.2306">4992 16633 0,'17'18'15,"-17"0"-15,36 141 16,-36 52 0,0-158-1,0 0-15,0 0 16,0-71-1,17 1-15,-17-54 16,0 18-16,18 18 16,-18-18-16,0 0 15,18 18-15,-18-18 0,17 18 16,-17 17-16,18 0 0,0 18 16,-1 18-16,18 35 15,-35-18 1,18 18-16,0 0 0,-18-18 15,35 36-15,-17-36 16,-18 0-16,17-17 0,1 17 16,0-17-16,-1-18 0,1 18 15</inkml:trace>
  <inkml:trace contextRef="#ctx0" brushRef="#br0" timeOffset="212977.5967">5644 16863 0,'0'0'16,"18"0"-16,-18 17 0,18 1 16,17 0-16,-17-1 0,35 1 15,-18 0-15,0 17 0,53 0 16,-52-17-16,-1-1 15,0 1-15,-17 0 0,-1-18 16,1 17-16</inkml:trace>
  <inkml:trace contextRef="#ctx0" brushRef="#br0" timeOffset="213162.7357">5962 16880 0,'-35'71'15,"70"-142"-15,-88 177 0,35-70 0,1-1 16,-1 0-16,18 0 0,0 1 16,0-19-16,18 1 15,-1-18-15</inkml:trace>
  <inkml:trace contextRef="#ctx0" brushRef="#br0" timeOffset="213834.9743">6456 16898 0,'17'53'16,"-17"-18"-16,18-17 16,-18 17-16,0 0 0,0 18 0,18-17 15,-18-19-15,0 1 16,0 0-16,0-1 0,-18-17 16,18-35-1,0 17-15,0-35 16,0-17-16,0 35 15,18-18-15,-1 17 16,1-17-16,0 18 0,-1 18 16,1-1-16,0 18 0,-1 0 15,1 18-15,0 17 0,-1 0 16,1 0-16,-1 1 0,-17 17 16,18-18-16,-18-18 0,18 19 15,-18-1-15,17-17 0,-17-1 16,0 1-16,18 0 15,-18-1-15,0 1 16</inkml:trace>
  <inkml:trace contextRef="#ctx0" brushRef="#br0" timeOffset="214341.4223">7073 16898 0,'-17'0'16,"34"0"-16,-17 0 15,0 18-15,35-1 16,-17 1-16,17 0 0,18 17 16,-17-17-16,-1 17 15,18-18-15,-18 19 0,0-19 16,1 1-16,-1 0 0,0 17 15,-17-17-15,-1-18 16</inkml:trace>
  <inkml:trace contextRef="#ctx0" brushRef="#br0" timeOffset="214517.4307">7408 16863 0,'-53'88'16,"106"-176"-16,-141 211 0,53-87 16,0-1-16,-1 0 0,19 0 15,-1-17-15,18 17 0,0-17 16,18 0-16,-1-18 16</inkml:trace>
  <inkml:trace contextRef="#ctx0" brushRef="#br0" timeOffset="215407.5592">7920 16863 0,'0'0'16,"0"70"-16,0-17 0,0-17 16,18-1-16,-18 18 0,0-18 15,17-17-15,1 17 0,-18-17 16,17-18-16,-17 17 15,0-34 1,0-36 0,0 17-16,0 1 15,0 0-15,0 0 16,0-18-16,18 17 0,0 1 0,-1 0 16,1 17-1,0 1-15,-1 17 0,1-18 0,0 36 16,-1-18-16,-17 17 0,18 18 15,-1-17-15,1 17 16,0 1-16,-18 17 16,17-18-16,-17 0 0,18 0 15,-18-17-15,0 0 0,18-1 16,-1 1-16,-17 0 0,18-1 16,0 1-16,-18-1 15</inkml:trace>
  <inkml:trace contextRef="#ctx0" brushRef="#br0" timeOffset="215840.8776">8731 17163 0,'-17'0'0,"34"0"0,-52-18 15,17 18 1,1 0-16,-1 0 0,18 18 16,-35 17-16,17-17 15,1-1-15,17 18 0,0-17 16,0 0-16,17-1 16,1 1-16,17 0 0,0-1 15,1-17-15,-1 0 0,0 0 16,0 0-16,1 0 0,-19 0 15,19-17-15,-19 17 16,-34 0 0</inkml:trace>
  <inkml:trace contextRef="#ctx0" brushRef="#br0" timeOffset="217709.946">5292 17992 0,'0'-18'15,"0"0"-15,0 1 16,0-1 0,0 0-16,-18 18 15,0 36 1,1-1-16,-1 0 0,0 18 16,18 0-16,-17 0 0,17 0 15,0 0-15,0 0 0,17-18 16,1 0-16,35 18 15,0-17 1,-18-36-16,1 0 0,-1 0 16,0 0-16,-17-18 0,-1 0 15,-17 1-15,-17-54 16,-19 36 0,1 17-16,0 1 0,0-19 15,-1 19-15,1-1 0,-36 0 16,36 18-1,35 18-15,53-18 16</inkml:trace>
  <inkml:trace contextRef="#ctx0" brushRef="#br0" timeOffset="217944.7053">5980 18133 0,'17'17'15,"1"1"-15,17 0 0,-17 17 16,-1-17-16,19-1 16,-1 19-16,-17-19 0,17 1 15,0 17-15,0-17 0,1-1 16,-19 1-16,1-18 0,0 0 15,-1 0-15</inkml:trace>
  <inkml:trace contextRef="#ctx0" brushRef="#br0" timeOffset="218100.4682">6244 18256 0,'-53'36'16,"106"-72"-16,-141 107 0,70-36 0,-17-17 15,17 17-15,1-17 0,17-1 16,-18 1-16,18 0 0,0-1 16,18-17-16</inkml:trace>
  <inkml:trace contextRef="#ctx0" brushRef="#br0" timeOffset="218482.649">6932 18098 0,'0'0'16,"-35"17"-16,17 1 0,1 17 15,-1 0-15,18 1 0,-18-1 16,18 18-16,0-18 0,0 18 16,18-18-16,0 1 0,-1-1 15,1-18-15,17 1 0,18-18 16,-18 0 0,-17 0-16,0-18 0,-18-17 15,17 18-15,-34-19 0,17 1 16,-18 17-16,-17-17 0,17 17 15,-17-17-15,-1 35 16,1-17-16,0 17 0,17 0 16,1 0-16,-1 17 0,18 1 15</inkml:trace>
  <inkml:trace contextRef="#ctx0" brushRef="#br0" timeOffset="218766.2601">7408 18309 0,'0'0'0,"18"18"0,0-1 15,-1 1-15,36 17 16,0 1 0,-35-19-16,17 1 15,-17 0-15,-1-18 0,1 17 16,0-17-16,-18 18 16</inkml:trace>
  <inkml:trace contextRef="#ctx0" brushRef="#br0" timeOffset="218966.766">7602 18327 0,'0'0'0,"-17"35"0,-19-17 0,19 17 16,-18 0-16,17 1 0,0-1 15,1-18-15,17 1 16,0 0-16,17-18 0</inkml:trace>
  <inkml:trace contextRef="#ctx0" brushRef="#br0" timeOffset="219928.1302">8255 18150 0,'-18'0'15,"18"-17"1,18 17-16,0 0 15,35-18-15,-36 18 16,18 0-16,1 0 16,-19 18-16,1-18 0,0 17 0,-18 1 15,0 35 1,-18-18-16,0 1 0,1-19 16,17 18-16,-18-17 15,18 0-15,35 17 16,-17-17-16,0-1 0,17 1 15,18 0-15,-18-1 0,-17 1 16,17-1-16,-35 1 16,0 35-16,-35-35 15,0 17-15,-18-17 0,0-1 16,0 1-16,-18 0 0,18-18 16,0 17-16,18-17 0,17-17 15,1 17-15,17-18 0,0 0 16,0 1-16</inkml:trace>
  <inkml:trace contextRef="#ctx0" brushRef="#br0" timeOffset="221808.1608">8890 17110 0,'-18'0'109,"-17"17"-93,17 1-16,1-18 16,-1 0-16,1 18 0,-19-18 15,19 17-15,-1-17 16,0 0-16</inkml:trace>
  <inkml:trace contextRef="#ctx0" brushRef="#br0" timeOffset="224155.3539">10689 17233 0,'-17'0'0,"34"0"31,1 0-31,-1 0 0,19 0 16,70-17-16,17-1 16,-70 18-16,0-18 15,17 18-15,-17 0 0,-17-17 16,-1 17-16,0 0 16,-17 0-16</inkml:trace>
  <inkml:trace contextRef="#ctx0" brushRef="#br0" timeOffset="224321.3698">11077 17145 0,'-17'35'15,"34"-70"-15,-52 88 0,17-35 16,1 17-16,-1-18 16,-17 36-16,17-35 0,0 0 15,1-18-15,-1 17 16,1-17-1,-1-17-15</inkml:trace>
  <inkml:trace contextRef="#ctx0" brushRef="#br0" timeOffset="224471.7769">10813 17039 0,'17'18'0,"-34"-36"0,52 71 0,-17-18 16,-1 1-16,18 17 0,-17-18 15,17 18-15,1-18 16,-1 0-16,-17 18 0,17 0 16,0-18-16</inkml:trace>
  <inkml:trace contextRef="#ctx0" brushRef="#br0" timeOffset="226341.8735">12224 17004 0,'0'-18'0,"0"1"15,0-1-15,0 0 0,0 1 16,0-1-16,0-17 0,-18 17 15,0 1-15,1-1 0,-1 0 16,-35 1-16,-17 34 16,52 19-1,-17-1-15,17 0 0,18 18 16,-17-18-16,17 18 0,17 0 16,-17 0-16,35-18 15,-17 1-15,0 16 0,17-34 16,-17 17-16,-1 1 0,-17-19 15,18 1-15,-18 0 0,0-1 16,-18-17-16,1-17 16,-1-1-16,-53-35 15,54 35-15,-1 1 16,-17-19 0,53 19-16,-18-1 15,17 18-15,1 0 0,17 0 16,-17 0-16,17-17 0,0 17 15,1 0-15,-19 0 16,36 0-16,-35 0 16</inkml:trace>
  <inkml:trace contextRef="#ctx0" brushRef="#br0" timeOffset="226618.076">12453 17163 0,'18'17'16,"-1"1"-16,1 0 0,0-18 0,17 17 15,-17 1-15,17-18 0,-18 17 16,19 1-16,-1-18 16,-17 18-16,-1-18 0,1 17 15,0-17-15,-1 0 0</inkml:trace>
  <inkml:trace contextRef="#ctx0" brushRef="#br0" timeOffset="226775.0175">12665 17163 0,'-53'35'16,"106"-70"-16,-124 88 0,54-36 15,-1 18-15,0-17 0,18 0 0,-17-1 16,17 1-16,0 0 16,17-18-16</inkml:trace>
  <inkml:trace contextRef="#ctx0" brushRef="#br0" timeOffset="227059.4551">13106 16969 0,'0'-18'15,"0"36"-15,-53-89 16,35 53-16,1 1 15,-1 17-15,0 0 16,1 17-16,17 19 16,-18-1-16,18 0 0,0 18 15,0-18-15,18 18 16,-18 0-16,17-17 0,1-1 16,0 0-16,-1 0 0,1-17 15,-1 0-15,1-1 0,-18 1 16,0 0-16</inkml:trace>
  <inkml:trace contextRef="#ctx0" brushRef="#br0" timeOffset="227180.3143">12929 17251 0,'53'-18'16,"-106"36"-16,142-36 0,-72 18 15,18 0-15,1 0 16,17 0-16</inkml:trace>
  <inkml:trace contextRef="#ctx0" brushRef="#br0" timeOffset="227493.0049">13529 17180 0,'0'18'15,"0"-36"-15,18 36 0,-1 0 16,36-1-16,-35 1 15,0-1-15,-1-17 0,1 18 16,17-18-16,-17 18 0,-1-1 16,1-17-1</inkml:trace>
  <inkml:trace contextRef="#ctx0" brushRef="#br0" timeOffset="227646.6207">13723 17180 0,'0'0'0,"-18"0"0,1 36 16,-1-19-16,-17 36 15,0-18-15,17-17 0,0 17 16,18-17-16,-17 0 0,17-1 16</inkml:trace>
  <inkml:trace contextRef="#ctx0" brushRef="#br0" timeOffset="229428.8335">14182 17127 0,'0'-17'16,"-18"17"-1,18-18-15,0 36 47,0 35-31,18-36-16,-18 19 16,17-1-16,-17-18 0,0 19 15,0-1-15,0 0 16,0-17-16,0 17 0,0-17 15,0 0-15,0-36 47,-17-53-31,17-17 0,0 0-1,0 35 1,0 35-16,17-35 15,1 53 1,0-35-16,-1 35 16,-17-17-16,18 17 0,0 0 15,-1 0-15,1 17 16,-1 1-16,1-18 16,-18 17-16,18 1 0,-1 0 15,-17 17-15,18 18 16,0-35-1,-18-1-15,0 18 0,17-17 16,-17 17-16,0-17 0,18 0 16,-18-1-16,0 1 0,18-18 15,-18 18-15,17-18 16,-17 17 0,-17-17-1,17 18 1</inkml:trace>
  <inkml:trace contextRef="#ctx0" brushRef="#br0" timeOffset="230084.1284">14834 17286 0,'0'0'15,"-17"-18"1,-1 1-16,0 17 16,1-18-16,-1 18 15,0 0-15,1 0 16,-1 18-16,1-18 0,-19 35 15,36-17-15,-17 17 16,17-17-16,0-1 16,35 19-16,-17-19 15,17 1-15,0 0 0,18-18 16,-18 17-16,1-17 0,17 0 16,-18 0-16,-18 0 15,19 0-15,-19 0 16,-34 0-1,-1 0 1,0 0-16</inkml:trace>
  <inkml:trace contextRef="#ctx0" brushRef="#br0" timeOffset="231570.5369">12153 18080 0,'-17'-18'15,"34"36"-15,-52-36 0,53 18 31,17 0-15,-18 0-16,19 0 0,-19 18 16,19 0-16,-1 17 15,0-18 1,-35 19-16,0-19 0,-17 1 16,17 0-16,-18-1 0,0 19 15,18-1-15,0-18 16,0 1-16,18 0 15,35 17-15,-18-17 16,0-18-16,-17 17 0,17-17 16,-35 18-16,18-18 0,-18 18 15,-18-18-15,1 17 16,-19-17-16,-34 18 0,17-18 16,18 0-16,17 0 15,-17 0-15,17 0 16,71-35-1,-18 17-15</inkml:trace>
  <inkml:trace contextRef="#ctx0" brushRef="#br0" timeOffset="231773.0798">12735 18239 0,'18'17'16,"-36"-34"-16,54 52 0,-19-35 0,1 18 16,17-1-16,-17 1 0,17-1 15,0 1-15,-17-18 16,17 18-16,-17-18 0,0 17 0,-1-17 16</inkml:trace>
  <inkml:trace contextRef="#ctx0" brushRef="#br0" timeOffset="231929.4138">12947 18256 0,'-53'71'16,"106"-142"-16,-124 177 0,54-88 0,-1-1 15,18 1-15,0 0 0,18-18 16</inkml:trace>
  <inkml:trace contextRef="#ctx0" brushRef="#br0" timeOffset="232291.5616">13212 18080 0,'0'0'0,"17"0"15,1 0-15,-1 0 16,19 0-16,-19 0 0,1 18 16,0-1-16,-1 1 0,-17-1 15,0 1-15,0 17 0,-17 18 16,17-17 0,0-19-16,0 1 0,0-1 15,0 1-15,17-18 16,1 35-16,0-17 15,-1 0-15,-17-1 0,18 19 16,-18-19-16,0 1 16,0-1-1,-18-17-15,-35 18 0,36-18 16,-1 0-16,0 0 16,1 0-16,-1 0 0,0 0 15</inkml:trace>
  <inkml:trace contextRef="#ctx0" brushRef="#br0" timeOffset="232513.6043">13758 18292 0,'18'17'0,"-36"-34"0,54 69 0,69 1 16,1-17 15,-53-19-15,-35-17-16</inkml:trace>
  <inkml:trace contextRef="#ctx0" brushRef="#br0" timeOffset="232674.687">13952 18256 0,'-70'124'16,"140"-248"-16,-158 301 0,71-142 16,-1 0-16,18 0 15,18-17-15,-1-18 16,1-18-16</inkml:trace>
  <inkml:trace contextRef="#ctx0" brushRef="#br0" timeOffset="233048.4297">14340 18080 0,'89'18'16,"-178"-36"-16,213 53 0,-106-35 0,-1 18 16,1-1-16,-1 1 0,-17 0 15,0 17-15,-35 36 16,35-36-16,-17-18 16,-1 19-16,18-19 0,0 1 15,0 0 1,53-1-16,0-17 15,-18 18-15,0 0 16,-17-1-16,0 1 0,-1-1 16,-17 19-16,0-19 15,-17 19-15,-19-19 0,1 19 0,0-19 16,-53 19 0,52-19-16,1-17 0,0 0 15,17 0-15,0 0 0,1-17 16</inkml:trace>
  <inkml:trace contextRef="#ctx0" brushRef="#br1" timeOffset="239033.5549">7779 16404 0,'0'18'63,"17"-1"-48,-17 1-15,0 0 16,0 17-16,18 0 0,-18 1 16,0-1-16,0 18 0,0 0 15,18 0-15,-18 17 16,0-17-16,0 0 0,0 0 0,17 0 15,-17 0-15,0 0 16,0-18-16,0 18 0,0-18 16,0 0-16,0 1 0,18-1 15,-18 0-15,18-17 0,-18 17 16,17-17-16,1-18 16,-18 17-16,18 1 0,-1-18 0,-17 18 15,18-1 1,-1 1-1,1-18 1,0 0 0,17 18-1,0-18-15,-17 17 16,0-17-16,17 0 0,0 0 16,0 18-16,1-18 0,-1 18 15,0-1-15,0-17 0,18 0 16,-17 0-16,17 0 15,-18 0-15,18 0 0,0 0 16,-18 0-16,18 18 0,-18-18 16,0 0-16,18 0 0,-17 0 15,-1 0-15,0 0 0,-17 0 16,17 0-16,-17 0 0,-1 0 16,1 0-16,0 0 0,-1 0 15,-17 17-15,18-17 16,-18-17-16,18 17 15,-18-18 1,0-17-16,0 0 16,-18-1-16,18 19 0,0-1 15,0 0-15,0-17 0,0 0 16,0 17-16,18-17 0,-18 0 16,0-18-16,0 17 0,-18-16 15,18-1-15,-18 0 16,18-18-16,-17 18 0,17-17 0,0 17 15,0-18-15,0 18 16,0 0-16,0 18 0,0 0 16,0-18-16,17 35 0,-17-17 15,0 0-15,0 17 0,0 0 16,0 1-16,0-18 16,-17 17-16,-1 18 15,-53-35 1,36 35-16,0 0 15,-18 0-15,-70-18 16,-36 18 0,53 0-16,18 0 0,-18-18 15,18 18-15,0 18 0,-54 0 16,-16 17 0,140 0-1</inkml:trace>
  <inkml:trace contextRef="#ctx0" brushRef="#br1" timeOffset="240529.9905">14023 16633 0,'0'18'63,"18"53"-48,-18-36-15,17 18 0,-17 0 16,0 0-16,0 17 0,0 1 15,18-18-15,-18 17 16,0-17-16,0 0 0,17 0 16,-17 0-16,18-18 0,-18 18 15,0-18-15,18 1 0,-18 17 16,0-36-16,0 19 0,17-19 16,-17 1-16,0-1 0,0 1 15,18-18 16,0 0-15,-1 0-16,36 0 16,-35 0-16,17 0 15,-17-18-15,52 18 16,-34 0-16,17 0 0,-18 0 16,18 18-16,35-18 15,-35 0-15,0 0 0,-18 0 16,0 0-16,18 0 15,-17 0-15,-1 0 0,-18-18 0,19 18 16,-19 0-16,1 0 16,0 0-1,-18-17-15,0-1 16,-18-35 0,0 36-16,18-19 15,0 1-15,0-71 16,0 53-1,18 0-15,-18-17 0,0-1 16,18 1-16,-18-1 0,0 1 16,0-54-16,0 71 15,0 36-15,0-1 0,17 0 16,-17 1 15,-17-1 0,-19 0-15,19 18-16,-36-17 0,0 17 16,0-18-16,-35 18 0,0 0 15,-18 0-15,0 18 0,0-1 16,0 1-16,0 0 0,18 17 16,18-35-16,-1 18 15</inkml:trace>
  <inkml:trace contextRef="#ctx0" brushRef="#br0" timeOffset="254363.3911">16104 17304 0,'18'0'16,"0"0"-1,-1 0-15,71 0 16,-35 0-16,0 0 16,0 0-16,18 0 0,-1 0 15,-17 0-15,18-18 0,-1 18 16,1 0-16,-1-18 0,-17 1 15,18 17-15,-36-18 16,0 18-16,-17-17 0,0 17 16,-1 0-16,-17-18 0,-17 0 15</inkml:trace>
  <inkml:trace contextRef="#ctx0" brushRef="#br0" timeOffset="254603.8363">16880 17057 0,'18'0'16,"0"17"-16,17-17 0,-17 0 16,17 18-16,18-18 15,-18 18-15,0-18 0,18 0 16,-17 17-16,16 1 0,-16-18 16,-1 18-16,-17-1 0,-1 1 15,-17 0-15,0-1 0,0 1 16,-17-18-16,-19 17 0,19 1 15,-19-18-15,19 18 16,-18-1-16,-1-17 0,-17 18 16,36-18-16</inkml:trace>
  <inkml:trace contextRef="#ctx0" brushRef="#br0" timeOffset="256438.502">18433 16828 0,'0'0'15,"0"35"-15,0 0 0,0 18 16,0-18-16,0 1 0,0 16 0,0-16 16,0-1-16,-18 0 15,18-17-15,0 0 0,18-36 32,-18 0-32,0 1 15,0-19-15,17 1 16,-17 0-16,0 17 0,18-17 15,0 17-15,-1 1 0,1-1 16,-18 0-16,17 18 0,1 0 16,0 0-16,-18 18 0,17 0 15,-17-1-15,18 19 16,-18-1-16,0-18 0,0 19 16,18-19-16,-18 19 0,0-19 15,0 1-15,0 0 0,17-1 16,-17 1-16</inkml:trace>
  <inkml:trace contextRef="#ctx0" brushRef="#br0" timeOffset="256666.9474">18874 17039 0,'35'0'16,"-70"0"-16,88 0 0,-36 0 0,1 0 16,-1 0-16,1 0 0,0 0 15,-1 0-15</inkml:trace>
  <inkml:trace contextRef="#ctx0" brushRef="#br0" timeOffset="257169.313">19509 16898 0,'17'-53'15,"-34"106"-15,34-123 0,1 34 16,-18 19-16,0-1 0,0-35 16,0 0-1,0 35-15,-18 1 0,1 17 16,-1-18-16,0 18 15,1 0-15,-1 18 0,0-1 16,-17 36-16,18-35 16,17 35-16,0-18 0,0 71 15,35-18 1,-18-52-16,1-1 16,0 0-16,-1 0 0,1-17 15,-18 17-15,0-17 0</inkml:trace>
  <inkml:trace contextRef="#ctx0" brushRef="#br0" timeOffset="257310.6891">19297 17110 0,'18'0'16,"-36"0"-16,89-18 0,-54 18 0,18-18 15,1 18-15,-1 0 16,-17-17-16,17 17 0,-17 0 15</inkml:trace>
  <inkml:trace contextRef="#ctx0" brushRef="#br0" timeOffset="257542.4536">19756 17022 0,'17'0'16,"36"0"-1,-35-18-15,-1 18 16,19 0-16,-19 0 0,1-18 16,0 18-16</inkml:trace>
  <inkml:trace contextRef="#ctx0" brushRef="#br0" timeOffset="257706.3803">19861 16916 0,'0'106'15,"0"-212"-15,0 247 0,0-88 0,18-36 16,-18 19-16,18-1 15,-18-17-15,17-1 0,1-17 0,0 18 16</inkml:trace>
  <inkml:trace contextRef="#ctx0" brushRef="#br0" timeOffset="257920.0984">20179 16828 0,'0'0'15,"18"105"-15,-1-69 16,-17 17-16,18-18 0,-1 0 16,1 0-16,0-17 0,-1 0 15,-17-1-15,18 1 16</inkml:trace>
  <inkml:trace contextRef="#ctx0" brushRef="#br0" timeOffset="258562.6305">20973 17092 0,'17'0'32,"19"18"-17,-19-1-15,1-17 0,17 18 16,-17-18-16,17 18 0,-17-18 16,17 17-16,0-17 15,1 18-15,-19-18 16,1 0-16</inkml:trace>
  <inkml:trace contextRef="#ctx0" brushRef="#br0" timeOffset="258734.8022">21290 16969 0,'-17'17'16,"-19"1"-16,89-53 0,-159 123 15,89-53-15,-19 36 16,36-54-16,-17 19 16,17-19-16,17 1 0,1-1 15</inkml:trace>
  <inkml:trace contextRef="#ctx0" brushRef="#br0" timeOffset="260140.9716">21890 17022 0,'0'17'16,"0"18"-1,0 1 1,0-1-16,0 18 15,-18-18-15,18-17 0,0-1 16,0 1-16,0-36 31,0 1-31,0-71 16,18-1 0,17 37-1,-17 52 1,17 0-1,-35 35-15,18-18 16,-18 19-16,0-19 0,0 19 16,0-19-16,0 19 0,0-19 15,17 1-15,-17-1 0,18 1 16,-18 0-16,18-18 0</inkml:trace>
  <inkml:trace contextRef="#ctx0" brushRef="#br0" timeOffset="260342.5881">22207 17145 0,'0'0'0,"18"0"0,0 18 16,35-18-1,-36 0-15,1 0 0,17 0 0,-17 0 16,17-18-16,-17 18 16</inkml:trace>
  <inkml:trace contextRef="#ctx0" brushRef="#br0" timeOffset="260632.8795">22684 16810 0,'0'0'16,"0"-53"-16,-18 18 0,0 17 0,18 0 15,-17 1-15,-19-1 16,19 18 0,-1 18-16,18-1 0,-17 36 15,17-17-15,0 34 16,0-17-16,17 18 0,-17-18 0,18-1 15,-1 1-15,1 0 0,0-17 16,17 34 0,-17-35-16,-36-35 15,18 18-15,-18-18 16,-17-18-16</inkml:trace>
  <inkml:trace contextRef="#ctx0" brushRef="#br0" timeOffset="260748.1599">22490 17216 0,'0'-36'16,"35"107"-1,-70-106-15,70-18 0,-17 53 0,17 0 16,0-18-16,0 18 0,36-18 16,-36 18-16,-17 0 15,-1 0-15,1-17 16</inkml:trace>
  <inkml:trace contextRef="#ctx0" brushRef="#br0" timeOffset="261175.9981">23019 17074 0,'17'0'15,"19"0"1,-19 0-16,1 0 0,0 0 0,17 0 16,-17 0-16,17 0 15,-18 0-15,-17-17 16</inkml:trace>
  <inkml:trace contextRef="#ctx0" brushRef="#br0" timeOffset="261320.0504">23160 16951 0,'0'53'16,"0"-35"-16,0 17 15,0 0-15,0 0 0,0-17 16,35 35-1,-17-35-15,-18-1 0</inkml:trace>
  <inkml:trace contextRef="#ctx0" brushRef="#br0" timeOffset="261531.9366">23460 16880 0,'0'0'0,"17"36"15,-17 17-15,18-18 0,0 0 16,-1 0-16,1 18 0,-18-35 16,18 17-16,-1-17 0,-17 17 15</inkml:trace>
  <inkml:trace contextRef="#ctx0" brushRef="#br0" timeOffset="262857.2233">24201 17163 0,'0'17'47,"35"1"-31,0-18-16,-17 18 0,17-1 15,0 1-15,18-18 0,-17 17 16,16-17-16,-16 18 15,-19-18-15,-17 18 16,-17-18 0,-1 0-1</inkml:trace>
  <inkml:trace contextRef="#ctx0" brushRef="#br0" timeOffset="263044.4576">24518 17092 0,'0'0'16,"-35"0"-16,0 0 0,17 18 15,-17-1-15,17 1 0,-17 17 16,17-17-16,-17 17 0,35-17 16,-18 17-16,0-17 0,18 17 15,0-17-15,0-1 16</inkml:trace>
  <inkml:trace contextRef="#ctx0" brushRef="#br0" timeOffset="265068.984">25012 17145 0,'0'18'31,"18"35"-16,-18-1 1,0-16-16,17-19 16,-17 19-16,0-19 0,0 1 0,-17 17 15,17-17-15,0 0 0,-18-1 16,18-34 15,0-1-15,0 0-16,0-17 0,0 17 15,0-17-15,0 0 16,18-1-16,-18 1 0,0 0 16,0 0-16,17-1 0,1 19 15,-18-19-15,18 19 0,-1 17 16,-17-18-16,18 1 0,-1 17 16,1 0-16,0 17 15,-1-17 1,-17 18-16,18-1 0,-18 1 15,18 0-15,-1-1 0,1 1 16,0 17 0,-18 1-16,17-19 0,-17 18 15,0-17-15,18 17 0,-18-17 16,0 35 0,17-35-16,-17-1 0,0 1 15,0 0-15</inkml:trace>
  <inkml:trace contextRef="#ctx0" brushRef="#br0" timeOffset="265647.8335">25700 17410 0,'0'-18'0,"0"0"15,-18 18 1,18-17-16,-17 17 16,-1 0-1,0 0-15,1 17 0,-1-17 16,0 18-16,1-18 16,17 18-16,-18-1 0,18 1 0,18 35 15,-18-36-15,17 1 16,19 0-16,-1 17 15,18 0 1,-18-17-16,-17-18 0,-1 18 16,19-18-16,-19-18 0,1 0 15,0-17 1,-36 35 0</inkml:trace>
  <inkml:trace contextRef="#ctx0" brushRef="#br0" timeOffset="266921.5697">25735 16775 0,'18'-18'31,"-18"0"-31,17 18 0,-17-17 16,0 34 15,-17 19-15,17-19-1,-18 1-15,18 0 0,-17-1 16,17 1-16,0-1 0,-18 1 16,18 0-16,0-36 62,0 0-46,18 1-16,-18-1 0,0 1 15,0-1-15,17 18 63,-17-18-48,18 18-15,-18-17 16,0 34 109,-18 19-94,18-19-31,0 18 0,-17-17 0,17 0 16,0 17-16,-18-17 16,18-1-16,0 1 0,0 0 15,18-1-15</inkml:trace>
  <inkml:trace contextRef="#ctx0" brushRef="#br0" timeOffset="269294.7294">25435 17992 0,'-17'0'16,"17"17"-1,0 1 1,0 35 0,0-18-16,-18 0 0,18 1 15,0-1-15,0 18 0,0-18 16,0 18-16,18 0 15,17-18-15,-17 1 0,17-1 16,18-18-16,0 1 0,0 0 16,0-18-16,-1 0 0,-16 0 15,17 0-15,0 0 16,-36-18-16,1 18 0,-18-18 16,-18 1-1,1-1-15,-19 18 16</inkml:trace>
  <inkml:trace contextRef="#ctx0" brushRef="#br0" timeOffset="269642.5235">25153 18150 0,'0'0'0,"18"-17"31,-1-1-31,54-52 16,-36 52-16,-17-17 0,35-1 31,0-17-31,-18 18 15,-17 18-15,-18-1 0,35 18 32,-35 18-32,17-1 0,1 1 15,-18 17-15,18 18 0,-1-18 16,19 1-16,-19-19 0,1 19 16</inkml:trace>
  <inkml:trace contextRef="#ctx0" brushRef="#br0" timeOffset="270220.8114">26282 18380 0,'0'0'16,"18"0"0,-1 0-16,1-18 15,17 0-15,18 1 0,-18 17 0,1-18 16,17 1-16,-18-1 15,0 18-15,-17 0 0,-1 0 16,1 0-16</inkml:trace>
  <inkml:trace contextRef="#ctx0" brushRef="#br0" timeOffset="270384.9344">26405 18468 0,'0'0'0,"18"0"0,35 0 16,-18 0-16,53-18 16,-52 1-1,-19-1-15,1 18 16,-18-18-16</inkml:trace>
  <inkml:trace contextRef="#ctx0" brushRef="#br0" timeOffset="270573.7647">26458 18150 0,'0'0'16,"-17"124"-16,17-54 0,0 1 15,0-18-15,0 0 0,17 35 16,1-53-1,17-17-15,-17-18 0,0 0 0</inkml:trace>
  <inkml:trace contextRef="#ctx0" brushRef="#br0" timeOffset="270758.2145">26617 18150 0,'0'142'16,"0"-284"-16,0 336 0,18-141 16,-18 0-16,17-17 0,1-1 15,0 0-15,-1 0 16,1 1-16</inkml:trace>
  <inkml:trace contextRef="#ctx0" brushRef="#br0" timeOffset="271704.0125">27164 18203 0,'35'-35'16,"-70"70"-16,70-88 0,-17 36 15,-18-18-15,0 17 0,0-17 16,0 17-16,0-17 15,0 17-15,-18 0 0,1 18 16,-19-17-16,19 34 16,-36 19-16,35 17 15,0-18-15,1 35 0,17-17 16,-18 0-16,18 18 0,0-18 16,18 0-16,-1-18 0,1 18 15,0-18-15,17-17 16,-17-1-16,-1 1 15,-17 0-15,18-18 0,-36 0 16</inkml:trace>
  <inkml:trace contextRef="#ctx0" brushRef="#br0" timeOffset="271833.0864">27005 18415 0,'35'-18'16,"-70"36"-16,106-53 0,-36 35 15,-17 0-15,17-18 16,-17 18-16</inkml:trace>
  <inkml:trace contextRef="#ctx0" brushRef="#br0" timeOffset="271969.5605">27393 18450 0,'0'0'16,"35"53"-16,-35-35 0,18-1 0,-18 1 16</inkml:trace>
  <inkml:trace contextRef="#ctx0" brushRef="#br0" timeOffset="272114.9465">27446 18221 0,'18'0'16</inkml:trace>
  <inkml:trace contextRef="#ctx0" brushRef="#br0" timeOffset="272326.2011">27587 17974 0,'0'53'15,"18"-18"-15,-18 1 16,0 16-16,18 1 0,-18 0 16,0 0-16,0 0 0,17 35 15,-17-17 1,0-54-16,18 19 15,-18-19-15</inkml:trace>
  <inkml:trace contextRef="#ctx0" brushRef="#br0" timeOffset="272533.1478">27711 18397 0,'35'0'16,"-17"0"-16,17 0 16,0 0-16,18 0 15,-18 0 1,-17-17-16,0 17 0,-18-18 16,-18 18-1</inkml:trace>
  <inkml:trace contextRef="#ctx0" brushRef="#br0" timeOffset="272723.4682">27905 18098 0,'0'0'0,"0"35"16,0 0-16,0 18 0,0 0 15,-18 0-15,18-18 0,0 18 16,0 0-16,0-18 0,0 0 15,0 1-15,0-19 0,0 19 16,0-19-16,0 1 16</inkml:trace>
  <inkml:trace contextRef="#ctx0" brushRef="#br0" timeOffset="273145.2837">27958 18521 0,'0'17'16,"0"-34"-16,0 52 0,17-17 15,1-18-15,35 17 16,-18-17-16,0-17 16,1 17-16,-19-18 0,19 0 15,-36 1-15,17-18 16,-17 17-16,-17 0 15,-36 18 1,35 0-16,0 0 0,1 18 16,-1 0-16,18-1 0,-18 1 15,18 17-15,0-17 0,0 17 16,0-17-16,18-1 0,17 19 16,18-19-1,-35-17-15,0 0 0,-1 0 16,1-17-16,-18-1 15,18 18-15,-18-18 0,17 1 16,-17-1-16,18 0 0,-18 1 16,17-1-16,-17 0 0,18 1 15,0 17 17</inkml:trace>
  <inkml:trace contextRef="#ctx0" brushRef="#br0" timeOffset="273422.5255">28557 18468 0,'-35'18'15,"70"-36"-15,-88 53 0,36-17 16,17-1-16,0 1 0,0 0 15,17 35-15,1-36 16,0 1-16,-1 0 0,1-18 16,0 17-16,17 1 0,-35 0 15,18-18-15,-18 17 16,-18-17-16,0 18 16,-88-1-1,71-17-15,-53 0 16</inkml:trace>
  <inkml:trace contextRef="#ctx0" brushRef="#br0" timeOffset="275490.7733">19720 17798 0,'-17'17'63,"17"1"-63,0 0 0,0 17 16,0 0-16,0 0 15,0-17-15,35 70 16,35-17-1,54-54 1,-89 1-16,1-18 16,52-18-1,-71 18-15</inkml:trace>
  <inkml:trace contextRef="#ctx0" brushRef="#br0" timeOffset="275663.1044">20073 17886 0,'-18'17'0,"18"19"16,18-89-16,-36 141 0,1-53 0,17 1 15,-18 17-15,18-1 16,0-16-16,0 70 16,0-71-16,18 18 0,-1-36 15,1 19-15</inkml:trace>
  <inkml:trace contextRef="#ctx0" brushRef="#br0" timeOffset="276092.9438">21078 18115 0,'18'53'31,"-36"-106"-31,54 141 0,-19-70 0,19 0 16,-1 17-16,0-17 0,1-1 15,-1-17-15,18 18 0,-36-18 16,19 17-16,-19-17 16</inkml:trace>
  <inkml:trace contextRef="#ctx0" brushRef="#br0" timeOffset="276252.6667">21343 18115 0,'-35'53'16,"17"-35"-16,1 17 0,-1 0 0,0 18 16,18-18-1,0-17-15,0 0 0,18-1 16,0-17-16</inkml:trace>
  <inkml:trace contextRef="#ctx0" brushRef="#br0" timeOffset="276518.6154">22225 17886 0,'-35'88'16,"70"-176"-16,-70 211 0,35-87 15,0-1-15,17 0 0,1-17 16,17 17-16,1-17 16,-1-1-16,0-17 0,0 18 15,36-18-15,-53-18 16,-1 18-16,1-17 0,-18-1 16</inkml:trace>
  <inkml:trace contextRef="#ctx0" brushRef="#br0" timeOffset="276670.4159">22490 18115 0,'0'141'16,"0"-282"-16,0 335 0,0-141 0,0 0 16,0-18-16,17 1 15,1-19-15,-18 1 16</inkml:trace>
  <inkml:trace contextRef="#ctx0" brushRef="#br0" timeOffset="277219.0848">23636 18203 0,'0'0'0,"0"36"16,0-19-16,18 1 16,-18 0-16,35-1 15,-17 1-15,-1 17 0,19-17 16,-1-1-16,-17 1 0,17 0 15,-18-1-15,19 1 0,-19 0 16,1-1-16</inkml:trace>
  <inkml:trace contextRef="#ctx0" brushRef="#br0" timeOffset="277389.1651">23883 18256 0,'-53'71'16,"106"-142"-16,-141 177 0,53-71 16,17 1-16,0-1 0,1 0 15,-1-17-15,18-1 0,18 1 16,-1-18 0</inkml:trace>
  <inkml:trace contextRef="#ctx0" brushRef="#br0" timeOffset="277715.5501">24253 18133 0,'36'35'16,"-1"-35"-1,-17 18-15,17-1 0,18 1 16,-18 0-16,0 17 0,-17-17 16,0-1-16,-18 1 0,0 17 15,0-17-15,-53 52 16,35-34-16,-17-1 0,0 0 16,-1 0-16,19 1 15,17-19-15,0 19 0,17-19 16,19-17-16,122 18 15,-17-36 1,-105 1 0</inkml:trace>
  <inkml:trace contextRef="#ctx0" brushRef="#br0" timeOffset="287380.8216">18750 17657 0,'0'-18'15,"0"0"1,0 1 0,-17 17-16,17-18 15,-18 18-15,0 0 16</inkml:trace>
  <inkml:trace contextRef="#ctx0" brushRef="#br0" timeOffset="287730.8381">18433 17586 0,'0'0'0,"-18"18"0,0-18 16,36 0-1,53 0 1,-36-18 0,18 18-16,0 0 0,17-18 15,18 1-15,1 17 0,-1-18 16,35 0-16,-17 1 0,18-18 16,-1 17-16,1 0 15,-19 1-15,1 17 0,-35-18 0,-1 18 16,-17 0-16,0 0 15,-18 18-15,-17-1 0,0 1 16,-18 0-16,0-1 16,-18 1-16,0-1 0</inkml:trace>
  <inkml:trace contextRef="#ctx0" brushRef="#br0" timeOffset="288592.9548">21908 17568 0,'17'0'47,"18"0"-47,107 0 16,122-35 0,124 0-1,-53 0 1,-158 35-1,-36-18 1,-88 18-16,0 0 0,-36-18 16</inkml:trace>
  <inkml:trace contextRef="#ctx0" brushRef="#br0" timeOffset="325764.6678">7655 13194 0,'0'-18'16,"18"18"0,-18 18 15,35 105-15,-17-52-1,-18 88 1,17-71-16,-17 0 0,0 0 15,0 0-15,0-17 0,0 0 16,0-1-16,0-35 0,18 18 16,-18-17-16,18-1 15,-18-17 1,0-36 0</inkml:trace>
  <inkml:trace contextRef="#ctx0" brushRef="#br0" timeOffset="326160.59">7479 13582 0,'-18'0'16,"36"0"-16,-53 0 16,52-18 15,-17 1-31,53-36 16,-35 17-16,17 1 15,36-53-15,-54 53 16,19-18-16,-19 0 0,1 18 15,-1-1-15,-17 19 16,18-1-16,0 36 16,-1 52-1,1-34-15,0-1 16,-1 0-16,1 18 16,17-18-16,-17 1 0,17-1 15,-17 0-15</inkml:trace>
  <inkml:trace contextRef="#ctx0" brushRef="#br0" timeOffset="344520.6276">25047 17745 0,'-17'0'16,"17"17"62,53-17-63,-18 0-15,0 18 16,18-18-16,18 0 0,-1 0 16,18 0-16,0-18 0,-17 18 15,0 0-15,-1 0 0,36-17 16,-71 17-16,1 0 16,-36 17-16</inkml:trace>
  <inkml:trace contextRef="#ctx0" brushRef="#br0" timeOffset="363140.5378">7179 14834 0,'-18'-17'16,"1"17"-16,-1 0 15,0 0 1,18 17-16,-17-17 0,-1 18 16,18 0-16,-17-1 15,-1 1-15,18 52 16,0-17-16,0-35 15,18 0-15,-1 17 0,1-17 16,17-18-16,0 17 0,1-17 16,-1 0-16,0-17 15,1 17-15,-1-18 0,-18 0 16,1 1-16,0-1 0,-18 0 16</inkml:trace>
  <inkml:trace contextRef="#ctx0" brushRef="#br0" timeOffset="363509.4576">7355 14446 0,'0'0'0,"18"18"0,0 88 16,-1-53-16,1 17 15,0 1-15,-1 17 0,1-17 0,0-1 16,-18 1-16,17-18 0,-17-1 16,18-16-16,-18-19 15,0 1-15,17-18 16,-17-35 0,18-1-16,-18 1 0,0 0 15,18-18-15,-1 18 0,-17-1 16,18 19-16,0-1 15,-1 18-15,-17 18 16,18-1-16,-18 19 0,18-1 16,-1 0-16,-17 1 15,18-1-15,-18-18 0,17 19 16,1-19-16,0 1 0</inkml:trace>
  <inkml:trace contextRef="#ctx0" brushRef="#br0" timeOffset="363903.4778">7920 14852 0,'0'18'0,"0"-36"0,-18 53 0,1 1 15,17 16-15,0-16 16,0-1-16,0 18 0,17-18 15,1-17-15,17-1 0,-17 1 16,-1 0-16,19-18 16,-19 0-16,1 0 0,0 0 0,-1-18 15,-17-17-15,18 17 0,-18-17 16,0 17-16,0-17 16,0 0-16,-35-18 15,17 18-15,18 17 0,-18 0 16,1 18-16,17 18 15,0 0-15,0 17 16,17 0-16,-17-17 16,18 17-16,0-17 0,17 35 15,0-36-15,-17 1 16,-1-18-16,1 17 0,0-17 16,-1 0-16</inkml:trace>
  <inkml:trace contextRef="#ctx0" brushRef="#br0" timeOffset="364208.2909">8273 15011 0,'0'53'16,"0"-106"-16,0 141 0,0-70 16,0-1-16,17 1 0,-17-1 15,0 1-15,18-18 16,-18-35-1,18 17 1,-18-17-16,0 0 0,17-1 16,-17 19-16,18-19 0,-18 19 15,0-1-15,17 1 16,1 34 0,-18 1-16,18 88 15,-18-18 1,17-71-1,-17 1-15,18 0 16</inkml:trace>
  <inkml:trace contextRef="#ctx0" brushRef="#br0" timeOffset="364546.1766">8555 15011 0,'0'0'0,"18"35"0,-18-17 16,0 17-16,17-17 0,-17-1 15,0 1-15,0-1 16,0-52 15,0 18-31,0-1 16,0-17-16,18-1 0,-18 1 15,35 0-15,-17 17 16,-1 1-16,1 17 0,0 0 16,-18 17-16,17 1 15,-17-1-15,0 19 0,0-1 0,0-17 16,18 17-16,-18 18 16,18-53-16,-18 17 15,17 1-15</inkml:trace>
  <inkml:trace contextRef="#ctx0" brushRef="#br0" timeOffset="364871.2076">8890 15099 0,'0'0'15,"18"0"-15,-1 0 0,1-18 16,0 18-16,-18-17 0,17-1 15,1 0-15,-18-17 16,-18 17 0,1 18-1,-1 0-15,0 18 0,1 0 16,-36 52 0,53-52-16,17 17 15,1-17-15,0-1 16,17-17-16,0 0 0,36 0 15,-36-17-15,0-1 16,1 1-16,-19-1 0,1 0 16,0 1-16,-1-1 0,-17 0 15,0-17-15,0 17 0</inkml:trace>
  <inkml:trace contextRef="#ctx0" brushRef="#br0" timeOffset="365078.7608">9102 14482 0,'0'0'0,"0"35"0,17 18 15,1 0-15,-18 17 0,18 1 16,-1-1-16,1 54 16,0-1-16,-1-70 15,1 0-15,-1-18 0,1 1 16,0-19-16,-18 1 0,17 0 15,1-18-15</inkml:trace>
  <inkml:trace contextRef="#ctx0" brushRef="#br0" timeOffset="365404.7192">9613 14887 0,'-17'0'15,"-1"0"-15,0 18 16,-17 17-16,17-17 16,18-1-16,-17 1 15,17 0-15,17 17 0,1-17 16,17-1-16,-17 1 0,17-18 15,-17 18-15,17-1 16,-17-17-16,-1 18 0,-17-1 16,-17 19-1,-1-19-15,0 1 0,-17 0 16,18-1-16,-19 1 16,1-18-16,0 18 0,-1-18 15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20" units="cm"/>
          <inkml:channel name="Y" type="integer" min="-363" max="1080" units="cm"/>
          <inkml:channel name="T" type="integer" max="2.14748E9" units="dev"/>
        </inkml:traceFormat>
        <inkml:channelProperties>
          <inkml:channelProperty channel="X" name="resolution" value="59.1195" units="1/cm"/>
          <inkml:channelProperty channel="Y" name="resolution" value="53.84328" units="1/cm"/>
          <inkml:channelProperty channel="T" name="resolution" value="1" units="1/dev"/>
        </inkml:channelProperties>
      </inkml:inkSource>
      <inkml:timestamp xml:id="ts0" timeString="2018-03-13T06:57:28.449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7030A0"/>
    </inkml:brush>
    <inkml:brush xml:id="br2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28034 6697 0,'75'0'31,"38"0"-15,-75 0-16,37 0 16,76 0-16,-114 0 15,76 0-15,-38 0 16,38 0-16,-37 0 16,-1 0-16,-38 0 15,39 0-15,-39 0 31,1 0-15</inkml:trace>
  <inkml:trace contextRef="#ctx0" brushRef="#br0" timeOffset="788.7728">28749 6170 0,'-38'0'62,"38"76"-46,-37 36-16,37-74 16,0 37-16,-75 38 15,75-75-15,0-1 16,0 39-16,0-39 16,0 1-16,0 0 15,0 37 1,0-38-16,0 1 15,0 0-15,0-1 16,0 1 15</inkml:trace>
  <inkml:trace contextRef="#ctx0" brushRef="#br0" timeOffset="2717.8982">29615 5907 0,'0'38'62,"0"187"-46,0-149-16,0-1 15,0 38-15,0-76 16,0 76 0,0-75-1,0 37 1,0 0-16,0-37 15,0 0-15,0 37 16,0-38-16,-38 1 16,38 0-16,0-1 31,-38-37 110,76-37-16,0 37-125,-38-38 15,37-37 1,1 75 15,-1-38 16,1 38-16,0 0 32,-1 0 30,1 0-77,0 38 0,-38-1 15,0 39-15,0-39-1,0 1 1,0 0-1,0-1 17,0 1-32,0-1 15,0 1 17,-38-38-17,0 0 1,-37 0 15,37 0-31,1 0 16,-1 0 62,1 0-47,-1 0-15,38-38 77,0-37-61,0 38-17,0-39-15,0 39 16,0-1-16,0 0 16,38 38 109</inkml:trace>
  <inkml:trace contextRef="#ctx0" brushRef="#br0" timeOffset="3708.22">30292 7186 0,'37'0'63,"-37"75"-48,0-37 1,0 37 0,0-37-1,0 37-15,0-37 16,0 37 0</inkml:trace>
  <inkml:trace contextRef="#ctx0" brushRef="#br0" timeOffset="5197.5179">29727 3725 0,'-37'37'31,"37"1"-31,-38 0 16,1 37-1,-1 113 1,0-75-16,38-38 15,-37-37-15,-1 75 16,38-38-16,0 0 16,0 76-1,-75-39-15,75-74 16,-38 37-16,38-37 16,0 0-16,0-1 15</inkml:trace>
  <inkml:trace contextRef="#ctx0" brushRef="#br0" timeOffset="6332.5732">29238 4853 0,'0'38'79,"0"0"-64,0 37 1,0 0-1,0-37-15,0-1 16,0 39 0,38-76 218,37 0-203,0-38-15,-37 38 0,0-38-16,-1 38 15,1-37 1,0-1-1,-1 38 1,38-37-16,-37-1 16,37 0-1,-37 38 1,-38-37-16,75 37 16</inkml:trace>
  <inkml:trace contextRef="#ctx0" brushRef="#br0" timeOffset="7181.715">29539 2145 0,'0'37'15,"0"1"1,0-1 15,0 39-15,0-39 0,-37 76-1,37 0-15,-38 38 16,38-114-16,0 38 15,0-37 17,0 37-17,-38-37-15,38 37 16</inkml:trace>
  <inkml:trace contextRef="#ctx0" brushRef="#br0" timeOffset="8893.5225">29577 1956 0,'0'0'15,"113"0"-15,-38-75 16,0 75-1,1 0-15,-1 0 16,-38 0 62,1 38-62,-38-1 15,38-37-15,-38 38-1,0 37 1,37-37 0,-37 37-1,0-37 16,0 37 79,0 0-95,-37-75-15,-1 0 16,0 0-16,1 0 16,-38 76-1,37-76 63,0 0-62,1 0 15,-1 0 47,0 0-46,38 37-17,-37-37 110,37 38-93,0-1-1,0 1-31,37-38 15,76 75-15,-37-75 32,-39 38-32,1-38 31,-38 38-31,0-1 16,75 1 15,-75-1-16,38 1 1,-1-38 0,1 0-16,0 0 15,-1 38 1,1-38 0,37 0-1,-37 0 1,-1 0-1,1 0-15,0 0 16</inkml:trace>
  <inkml:trace contextRef="#ctx0" brushRef="#br1" timeOffset="142925.4677">21825 5907 0,'0'38'93,"0"37"-77,0 0-16,0-37 16,0-1-16,0 1 15,38-38 1,-38 75 15,0-37-31,0-1 16,0 1-1,0 0-15</inkml:trace>
  <inkml:trace contextRef="#ctx0" brushRef="#br1" timeOffset="143964.6138">21863 5681 0,'37'0'47,"1"0"-32,37 0 16,1 0-31,-1 0 16,0-75 0,-37 75-16,-1 0 31,-37 75 47,0-37-78,0-1 16,-37 39-1,-39-39 1,39-37 0,-38 76-1,-1-76-15,39 0 16,-1 37-1,0 1 1,1-38 0,-1 0-1,38 37 95,0 1-95,0 0 1,0-1-16,38-37 16,-1 0-1,1 0 1,0 0-1,-1 38 1</inkml:trace>
  <inkml:trace contextRef="#ctx0" brushRef="#br1" timeOffset="145268.7561">22013 6208 0,'76'0'47,"-39"0"-47,1 0 0,-1 0 15,39 0 1,-39-38 47,-74 38 187,-1 0-219,0 0-16,1 0 17,-1 38-17,38 0 32,0-1-31,0 1 15,0-1-15,0 1-1,38-38-15,37 0 16,-37 0 0,-1 0-16,39 0 15,-39 0-15,1 0 16,0-38 15,-1 1 94</inkml:trace>
  <inkml:trace contextRef="#ctx0" brushRef="#br1" timeOffset="145982.231">22653 5606 0,'0'38'47,"0"37"-31,0-38-16,-38 39 15,38-39 1,-37 76 0,37-75-16,0 37 15,0-37-15,-38 75 16,38-76-16,0 38 16,0-37-16,-37 0 15,37 37 32,75-75 0,0 0-31</inkml:trace>
  <inkml:trace contextRef="#ctx0" brushRef="#br1" timeOffset="147036.7529">22992 5982 0,'0'38'78,"0"-1"-62,0 39-1,0-39-15,0 1 16,0 0-16,0-1 31,0 38 1,113-75 77,-76 0-93,-37-37-1,0-1 1,0 1-1,0-1 1,0 0-16,75-75 16,-75 76-1,0-38 1,0 37 0,0 0 46</inkml:trace>
  <inkml:trace contextRef="#ctx0" brushRef="#br1" timeOffset="148127.6397">23556 4214 0,'0'0'0,"0"38"15,-37-38 1,-1 37-1,0 1-15,1 37 16,37 38 0,-113 37-16,113-74 15,0 74-15,0-37 16,0 37-16,0-74 16,-38 74-16,0-37 15,-37 226 1,75-226-16,-37 37 15,37 1-15,0-1 16,0 38-16,0-75 16,0 75-1,0-113-15,-38-37 16,38 75-16,-75 0 16,75 0-16,0-1 15,0 77-15,0-39 16,0 1-16,0-1 15,0 1-15,75 37 16,0-38-16,38 38 16,-75 0-16,75-112 15,0 74-15,-1-75 16,1-37 0,0 37-1,0-37-15,75-38 16,-75 0-16,-38 0 15,-37 0-15,0 0 16</inkml:trace>
  <inkml:trace contextRef="#ctx0" brushRef="#br1" timeOffset="149852.7244">30254 4966 0,'0'76'63,"0"36"-63,38-36 15,-1-1-15,1 38 16,37 0-16,-75 0 15,76-1-15,-39-36 16,-37-1-16,38 0 16,0 0-16,-38 1 15,0-39-15,0 76 16,37 0-16,38-38 16,-37 76-16,37-1 15,-75-37-15,38 0 16,0-38-16,-1 113 15,-37-75-15,0 0 16,0 38 0,0-39-16,0-36 0,75 37 15,-75-1 1,0-74-16,0 75 16,0-75-16,0 37 15,0-38-15,0 1 16,0 0-16,-37-1 15,-1 39 1,1-39-16,-1 1 16,0-1-1,1-37-15,-1 38 16,38 0-16,-38-38 78,1 37-62,-1 1-1,38 0 1,-37-38 15,-1 37-15,0 1-1,-37-1 1,0-37-16,-1 0 16,-36 0-16,-1 76 15,37-39 1,1-37-16,38 0 31,-1 0 16</inkml:trace>
  <inkml:trace contextRef="#ctx0" brushRef="#br1" timeOffset="151541.5029">31195 6735 0,'38'0'109,"74"0"-93,-36 0-16,-39 0 15,1 0 32</inkml:trace>
  <inkml:trace contextRef="#ctx0" brushRef="#br1" timeOffset="152126.8539">31233 7224 0,'112'0'47,"-74"0"-32,37 0 1,-37 37 0,37-37 15,1 0 63</inkml:trace>
  <inkml:trace contextRef="#ctx0" brushRef="#br1" timeOffset="165629.8084">31797 6547 0,'0'75'79,"0"0"-79,0 0 15,-38 1 1,38-39-16,0 1 15,0-1 1,0 1 78,76-38-63,-39 0-31,39 0 16,-39 0-16,1 0 15,37 0-15,38 0 16,-75 0 0,-1 0-16,1 0 15</inkml:trace>
  <inkml:trace contextRef="#ctx0" brushRef="#br1" timeOffset="166397.6332">32211 6622 0,'-38'0'94,"1"0"-94,37 37 15,0 1-15,0 37 16,0 1-16,-38-39 16,38 1-16,0-1 31,0 1-15,-38 0-16,38-1 15,0 76-15,-37-113 16,-1 75-16,38-37 15,0 0 1,0-1 0,0 1-1</inkml:trace>
  <inkml:trace contextRef="#ctx0" brushRef="#br1" timeOffset="167036.3568">33001 6471 0,'-37'0'78,"-76"76"-63,113-39-15,-76 1 16,1-1 0,38 39-16,-1-39 15,-37 1-15,75 0 16,-76-1-1,39 38 1,-1-37 0,0 0-1,38-1 1</inkml:trace>
  <inkml:trace contextRef="#ctx0" brushRef="#br1" timeOffset="167652.5382">32663 6471 0,'37'38'63,"-37"75"-48,38-38 1,-1-37-16,1 112 16,37-75-16,-37 1 15,-38-39-15,38 39 16,-1-39 15,-37 1-15</inkml:trace>
  <inkml:trace contextRef="#ctx0" brushRef="#br1" timeOffset="168468.5123">33641 6246 0,'-38'0'0,"1"0"16,37 37-1,-76 1 1,76-1-16,-37 1 16,37 0-16,-76 37 15,76 0 1,-37 0-16,37-37 16,-38 0-1,38-1 1,0 1 15,0 0-31,0-1 16,0 1 15,0-1 0,0 1-15,38-38-1,-1 0-15,1 0 16,37 0-16,1 0 16,-39 0-16,76 0 15,-75 0 1</inkml:trace>
  <inkml:trace contextRef="#ctx0" brushRef="#br1" timeOffset="169252.7376">33791 6772 0,'-37'0'63,"-1"0"-48,1 0-15,-1 38 16,38 0-16,-38 74 15,38-36-15,-37-39 16,37 76-16,-38-38 16,0 76-1,1-151-15,37 37 16,0 39 0,0-39-16,-76 39 15,76-39 1,0 1-1,0-1 1</inkml:trace>
  <inkml:trace contextRef="#ctx0" brushRef="#br1" timeOffset="174598.4765">22804 5945 0,'0'37'47,"0"1"-32,0-1 1,0 39-1,0-39 1,0 1 0,0 0-1,0-1 17,0 1-17,0-1 16,0 1-15,37-38 47,-37 38-48,38-38 1,-1 0-1,1 0 32,0 0 16,37-38 15,-75 0 31,0 1-93,0-1 0,0 1 30,0-1-14,0 0-1,0 1 0,0-1-15,0 0-1,0 1 282,0-1-281,0 1 0,0-1 62,0 0 219,-38 38-282,38-37 32,0-1 0,0 0 15,-37 38-46,37-37 0,-38-1-1</inkml:trace>
  <inkml:trace contextRef="#ctx0" brushRef="#br1" timeOffset="196444.6556">27959 13055 0,'75'0'125,"-37"0"-125,37 0 16,-37-37-16,-1 37 15,1 0-15,-1 0 16,1 0-16,0 0 15,-38-38-15,37 38 16,1 0 15,0 0-15,75 0 0,-76 0-1,38 0-15</inkml:trace>
  <inkml:trace contextRef="#ctx0" brushRef="#br1" timeOffset="197069.2921">28335 12717 0,'-38'0'32,"1"0"-1,-1 0-31,38 37 15,-37 1-15,-1 0 16,38 75-16,0-1 16,0-36-16,-75 74 15,75-112-15,0 37 16,0 0 0,-38-37-16</inkml:trace>
  <inkml:trace contextRef="#ctx0" brushRef="#br1" timeOffset="199015.6228">29201 12604 0,'-38'-38'63,"38"76"-48,0 0-15,0 37 16,0-38 0,0 39-16,0-39 15,0 76-15,0-75 16,0 37-16,0-37 16,0-1-16,-38 39 15,38-39 1,0 38-16,-37-75 15,37 38 1,37-76 203,1 38-172,-38-37-47,75-1 31,0 1-31,-37-1 47,-38 76 125,0-1-157,0 1 1,0-1 0,0 1 15,-38 0 0,1-1 0,37 1-31,-38-38 32,1 0-1,-1 0 109,0 0-77</inkml:trace>
  <inkml:trace contextRef="#ctx0" brushRef="#br1" timeOffset="200109.4958">29539 13319 0,'0'0'0,"38"0"32,0 0-1,-1 0 0,1 0 63,-38 37-47,0 1-32,0 0 1,0-1 0,-38-37-1,-37 0 1,75 38-16,-38-38 16,38 37-1,-37 1 32,74-38 78,76 0-125,-75 0 16,75 0-16,-76 0 15,39 0-15,-39 0 16,1 0 0,-1 0-16,1 0 15</inkml:trace>
  <inkml:trace contextRef="#ctx0" brushRef="#br1" timeOffset="201542.5409">22164 12378 0,'0'38'125,"0"-1"-125,0 39 16,0-39-16,0 1 16,0 37-16,0-37 31,0 37-31,0-37 31,0-1-31,0 1 16,0 37 62,0-37-47,0 37-15,0 0-1,-38 38-15,38 38 16,-75-76-16,75 38 16,0-76-16,-38 1 15,76-76 79</inkml:trace>
  <inkml:trace contextRef="#ctx0" brushRef="#br1" timeOffset="202852.9076">22239 12453 0,'38'0'203,"-1"76"-187,-37-39-16,38 1 15,-38 0-15,0 37 16,0 0 0,38-37-1,-38 37 1,0-37 15,0-1 16,0 1-16,0-1-15,-76 76 0,1-113 62,75 38-63,-38-38 63,38 75-15,38-75-32,37 38-31,-37-38 0,37 37 16,1-37-1,-76 38 1,37-38-16,1 0 16</inkml:trace>
  <inkml:trace contextRef="#ctx0" brushRef="#br1" timeOffset="204588.7372">22653 13319 0,'38'-38'78,"-1"38"-62,1 0 0,-38-37-1,38 37-15,-1-38 16,1 0-1,-76 38 235,1 0-234,-1 0 47,0 0-48,1 38 1,-1-38 15,38 38 0,0-1 47,0 1-46,0-1 15,0 1-16,38-38-16,-1 0 17,1 0-17,37 0 204,0 0-219</inkml:trace>
  <inkml:trace contextRef="#ctx0" brushRef="#br1" timeOffset="205252.4374">23029 12792 0,'-37'0'46,"-1"38"-30,38-1-16,-38 39 16,38-39-1,-37 38-15,37-37 16,0 37 0,0-37 15</inkml:trace>
  <inkml:trace contextRef="#ctx0" brushRef="#br1" timeOffset="206421.8732">23142 12830 0,'0'37'16,"-37"1"15,37 37-15,0 0-16,-38-37 16,38 37-16,0-37 15,0 37 1,0-37-1,0 37 1,75-75 78,-37 0-63,-1 0-15,1-38 15,0 1-15,-38-1-1,37 1 141,-37-1-124,38 0-17,-38 1 1,38 37 0,-38-38-16,0 0 15,37 1-15,1-38 16,-38-1-1</inkml:trace>
  <inkml:trace contextRef="#ctx0" brushRef="#br1" timeOffset="207478.0077">23895 10798 0,'-38'0'31,"-37"38"-15,0 37-1,37 0-15,-37-37 16,75 75-16,-38-1 16,1 39-16,-1-38 15,0 75-15,38-38 16,-37-74-16,37 74 15,-76-37-15,76 0 16,-37 0-16,37-38 16,0 38-16,0 37 15,0-37-15,0 0 16,-38 0-16,38 38 16,0-39-16,0 1 15,0 0-15,0-38 16,0 38-16,0 0 15,0 0-15,0 37 16,0 1-16,0 37 16,0 0-16,0 0 15,75 76 1,-37-151-16,113 112 16,-76-74-16,75-76 15,-37 0-15,0-37 16,-75-38-16,-1 38 15,1-38 64</inkml:trace>
  <inkml:trace contextRef="#ctx0" brushRef="#br1" timeOffset="208654.0051">29313 11588 0,'-37'0'31,"37"38"-15,37 112-16,39-37 16,-76 38-16,75-76 15,113 113-15,-150-75 16,-1 0-16,39 0 15,-1-38 1,0 75-16,-37-74 16,-38-1-1,37 0-15,1 0 16,-38 1 0,38-1-16,-38-38 15,0 39-15,0-1 16,37 0-16,-37-37 15,0 37-15,0-37 16,0 37-16,0 0 16,0 0-1,0 38-15,-75 0 16,0 0-16,0 0 16,-76 75-16,76-113 15,0 76-15,-1-76 16,-37 38-1,38 0-15,37-76 0,1 1 16,-1 0-16,1-1 16</inkml:trace>
  <inkml:trace contextRef="#ctx0" brushRef="#br1" timeOffset="209628.7717">30518 13093 0,'37'0'157,"1"0"-157,37 0 15,-37 0 16</inkml:trace>
  <inkml:trace contextRef="#ctx0" brushRef="#br1" timeOffset="210132.5966">30480 13281 0,'75'0'62,"-37"0"-62,0 0 16,-1 0-16,1 0 15</inkml:trace>
  <inkml:trace contextRef="#ctx0" brushRef="#br1" timeOffset="210787.8643">31157 12905 0,'-37'0'47,"-1"0"-47,-75 113 15,113-38-15,-37 0 16,-1-37-16,38 0 15,0 37-15,0-38 16,0 1-16,0 0 31,0-1-15,38 1 15,37-38-15,0 0-1,38 0-15,0 0 16,-38 0 0,-37 0 93</inkml:trace>
  <inkml:trace contextRef="#ctx0" brushRef="#br1" timeOffset="211343.5088">31496 13168 0,'-38'0'0,"1"0"16,-39 0 0,76 38-16,-37-38 15,-1 38-15,38-1 16,0 38-16,-75 1 15,75-1-15,-38 0 16,1 0-16,-1 1 16,38-39-16,-38 38 15,38-37 1,0 0 0,0-1-16,0 1 46</inkml:trace>
  <inkml:trace contextRef="#ctx0" brushRef="#br1" timeOffset="211933.2085">32098 12943 0,'0'-38'62,"-38"113"-62,-74 38 16,74-38-16,-37-37 16,37 37-16,0-75 15,-37 75-15,75-37 16,-37-38-1,-1 75 64</inkml:trace>
  <inkml:trace contextRef="#ctx0" brushRef="#br1" timeOffset="212576.3922">31722 12980 0,'37'38'79,"1"-1"-64,0 1-15,-38 0 16,37-1-1,1 39-15,0-39 16,-1 38 15,-37-37-15,0 37 15,0-37-15</inkml:trace>
  <inkml:trace contextRef="#ctx0" brushRef="#br1" timeOffset="213406.7673">32738 12642 0,'-38'0'31,"1"0"-15,37 75-16,-113 0 16,113-37-1,-76 37-15,39 0 16,37 0-16,-38 1 15,38 37 1,-38-38 0,38-38-1,0 39-15,-37-1 16,37-38 0,0 39-1,0-39 1,0 1-1,75-38 1,-37 0 0,37 0-16,-37 0 15,-1 0-15,39 0 16,-39 0-16,76 0 16,38 0-16,-76 0 15,-38 0 1,76-38-16,-75 1 15</inkml:trace>
  <inkml:trace contextRef="#ctx0" brushRef="#br1" timeOffset="213844.5502">32964 13206 0,'-38'0'16,"0"0"-1,1 0-15,-39 75 16,76 0-16,-37-37 16,37 75-16,-113 113 15,113-189-15,-38 38 16,1 38-16,-1-37 16,38-1-16,-38 38 15,38-76-15,0 1 16,-37 0-16</inkml:trace>
  <inkml:trace contextRef="#ctx0" brushRef="#br1" timeOffset="221333.1144">29953 10046 0,'-75'0'47,"37"0"-47,1 37 16,-39 38-16,1 1 16,38-39-16,37 76 15,-113 0-15,75 0 16,0 75-16,38-113 15,-37 38-15,-1-38 16,38-37-16,0 37 16,0-37-16,0-1 15,-38 1-15,38 0 16,0-1 0,0 1-16,0 0 15,0-1 1</inkml:trace>
  <inkml:trace contextRef="#ctx0" brushRef="#br1" timeOffset="222013.8613">28975 11174 0,'0'-37'31,"37"37"-15,39 112-1,-1-36-15,-37-39 16,74 1-16,-74 37 16,37-37-16,-37-1 15,75 39 1,-75-76 78,-1 0-79,1 0 1,-1-38-16,-37 0 15,38-74-15,37 74 16,-75 0-16,76-37 16,-39 0-16,-37 37 15,0 1 17</inkml:trace>
  <inkml:trace contextRef="#ctx0" brushRef="#br1" timeOffset="222596.5852">30555 9820 0,'38'-38'16,"-76"113"15,38 1-15,0-1-16,0 38 15,-37 0-15,37-38 16,-76 0-16,76-37 16,0 37-16,0 0 15</inkml:trace>
  <inkml:trace contextRef="#ctx0" brushRef="#br1" timeOffset="223845.8257">30631 9745 0,'0'0'0,"37"0"15,1 0 1,-1 0-16,1 0 31,0 0 16,-1 0-31,-37 37-1,38 1-15,-38-1 16,0 1-1,38 0-15,-38-1 32,0 1-32,0 0 15,0-1 1,0 1-16,0-1 16,0 1 30,-76 37-30,39-75 0,-1 0 46,0 38 219,76 0-265,37 37-16,76 75 16,-38-75-16,37 38 15,-112-75-15,37 0 16</inkml:trace>
  <inkml:trace contextRef="#ctx0" brushRef="#br1" timeOffset="243572.6152">18589 16329 0,'0'37'109,"0"114"-93,0-38-16,0-1 16,0-36-1,0 149 1,0-149-16,0 37 16,0 37-1,0-75-15,0 1 16,0-1-16,0 38 15,0-38 1,0-37 0,0-1-16,0 38 15,0-37 1,0 0 0</inkml:trace>
  <inkml:trace contextRef="#ctx0" brushRef="#br1" timeOffset="244702.0606">18627 15727 0,'37'0'172,"76"0"-172,113 0 16,-38-38-16,-113 38 15,38-38-15,0 1 16,-38-1 31,38 1-32,-37 37-15,74 0 16,1 0-16,-76 0 16,-38 0-16,1 0 15,0 0 48,-1 0-48,189 0-15,-75 0 16,-114 37-16,39 1 16,-76 37 62,0-37-63,37-1 1,-37 1-16,0 75 16,38 75-1,-38-75-15,0-38 16,0 38-16,0 0 16,0 0-16,0-76 15,0 189 1,0-151-16,0 38 15,0 0-15,0 37 16,0-37-16,0-37 16,0 36-16,0-74 15,37 0 1,-37-1 31,0 1-32</inkml:trace>
  <inkml:trace contextRef="#ctx0" brushRef="#br1" timeOffset="245493.0902">18852 16855 0,'0'-37'15,"38"-1"1,75 38-16,150-75 15,1 37-15,-1 1 16,-37 37 0,-38-38-16,-113-37 15,1 75-15,-39 0 16,1 0 62</inkml:trace>
  <inkml:trace contextRef="#ctx0" brushRef="#br1" timeOffset="246133.0724">18815 17194 0,'37'38'0,"1"-38"16,0 0-16,-1 37 15,39-37-15,-1 38 16,38-38-16,0 37 16,150-37-16,-112 0 15,150 0-15,-113 0 16,0 0 0,-75 0-16,-113-37 15,37-1-15</inkml:trace>
  <inkml:trace contextRef="#ctx0" brushRef="#br1" timeOffset="246750.7198">19342 17871 0,'37'38'125,"189"-38"-125,-113 0 16,37 0-16,-74 0 16,74 0-16,-75 0 15,1 0-15,37 0 16,0-38-16,-1 38 16,-36-75-16,-39 75 15,1 0 1,75 0-16,-76-38 0</inkml:trace>
  <inkml:trace contextRef="#ctx0" brushRef="#br1" timeOffset="247751.9598">18815 16216 0,'0'0'0,"113"0"125,75-75-125,-38 75 15,1 0-15,-1 0 16,39 0-16,-39 0 16,113 0-16,-74-38 15,-114 38-15,0 0 16</inkml:trace>
  <inkml:trace contextRef="#ctx0" brushRef="#br1" timeOffset="249068.9839">19229 15802 0,'0'38'79,"0"-1"-79,0 76 15,0 0-15,0-75 16,0 37-16,0 0 15,0 38-15,0 0 16,0-38-16,0 38 16,0 0-16,0-38 15,0 0-15,0 0 16,0-37 0,0 37-16,0-37 15,0 37-15,0 0 16,0 38-16,0 0 15,0 0-15,0-75 16,0 75-16,0-76 31,0 38-15</inkml:trace>
  <inkml:trace contextRef="#ctx0" brushRef="#br1" timeOffset="250083.8143">19756 15764 0,'-38'0'16,"0"0"-1,1 113 1,37-75 0,0 37-16,0 76 15,-38 187 1,38-187-16,0-39 16,0 39-16,0-38 15,0-76-15,0 76 16,0-75-16,0 75 15,0-76-15,0 39 16,0 37-16,0-38 16,0 0-16,0 38 15,0-38-15,38 0 16,-1-37 15</inkml:trace>
  <inkml:trace contextRef="#ctx0" brushRef="#br1" timeOffset="250957.2057">20320 15727 0,'0'75'62,"0"38"-62,0-76 16,-38 76-1,1-37-15,37 36 16,-38-36-16,38-1 16,0 38-16,0 0 15,-38-1-15,38-36 16,0 112 0,0-113-16,0 38 15,0-75-15,0 37 16,0-38-16,0 1 15,0 75-15,0-75 16,0 37 0,0 0-16</inkml:trace>
  <inkml:trace contextRef="#ctx0" brushRef="#br1" timeOffset="252606.8209">19492 15087 0,'0'75'172,"0"-37"-172,0 37 15,0-37-15,0-1 47,0 1-47,0 0 16,0-1 0,0 1-1</inkml:trace>
  <inkml:trace contextRef="#ctx0" brushRef="#br1" timeOffset="254645.2173">19492 14974 0,'38'0'62,"37"0"-46,-37 0-1,75 0-15,-1 0 16,-36 0-16,37-37 16,37 37-16,-75 0 15,-37 0-15,37 0 16,-37 0-16,0 0 15,37 0-15,0 0 16,0 0-16,-37 0 16,75 0-16,0 0 15,-76 0 1,76 0-16,-75 0 16,-1 0-16,1 0 46,0 0 17,-1 0-32,1 0-15,0 0-1,-1 0-15,1 0 16,37 0 0,-37 0-16,-1 0 78,1 0-63,0 0-15,75 0 16,-38 0-16,75 0 16,-74 0-16,-39 0 47,1 0-32,-1 0 16,-37 37-15,0 76 0,0-38-16,0 1 15,0 36-15,0 1 16,0 38-16,0-38 16,0-38-16,0 38 15,0 0-15,0 0 16,0-38-16,0 38 15,0 0-15,0-1 16,0-36-16,0 36 16,0 1-16,38-37 15,-38-1 1,0-38-16,0 39 16,38-39-16,-38 39 15,0-39 1,37 1-1,-37-1-15,0 1 32,0 37-17,0-37 17,-113-38 155,76 0-171,-38 0-1,37 0 1,-37 0-16,37 0 16,0 0-16,-37 0 15,0 0 1,37 0-16,1 0 15,-1 0-15,0 0 16,-74 0 0,36 0-16,39 0 15,-1 0-15,0 0 16,1 0-16,-1 0 78,0 0-62,1 0 15</inkml:trace>
  <inkml:trace contextRef="#ctx0" brushRef="#br1" timeOffset="255683.6879">20132 14974 0,'0'38'63,"0"-1"-16,0 1-16,0 0 0,0-1-31,0 1 31,0 0-15,0-1-16,-38 1 16,1-1-16,37 1 31</inkml:trace>
  <inkml:trace contextRef="#ctx0" brushRef="#br1" timeOffset="256937.9732">20997 15087 0,'0'75'94,"0"1"-79,0-39 1,0 1 0,0-1-1,0 1 17,0 37-17,0-37 1,0 37-1,0-37 17,0 37-1,0-37 156,0 37-171,0-37 0,0 37-1,0-38 48</inkml:trace>
  <inkml:trace contextRef="#ctx0" brushRef="#br1" timeOffset="257891.9721">21900 15012 0,'0'-38'63,"0"76"-63,-37-38 15,37 75-15,-38 38 16,38 0-16,-37 37 16,-1 1-16,38-38 15,-38 37-15,38-37 16,-37 0-16,37-75 15,0 37-15,0-38 16,0 76-16,0-75 16,0 37-16,-38-37 15,38 37-15,0 0 16,0 0-16,0-37 16,0 37-16,0-37 15,0 37 1,0-37-1,0 37 1,0-37 0,0 37-16,0 0 15,0 0-15,0-37 16,0 0 0,0 37-1,0 0 1,0-37-1,0 37 1,0-37 0,0-1-1</inkml:trace>
  <inkml:trace contextRef="#ctx0" brushRef="#br1" timeOffset="259805.2689">22314 15764 0,'-75'38'15,"37"-38"1,38 38-16,-75-1 16,38-37-1,-1 0-15,0 0 16,-37 0-1,0 38 1,37-38-16,1 0 31,-76 37-31,37 1 32,39-38-32,-38 0 15,37 0 1,38 38-16,-38-38 15,1 37 1,-1-37 15,38 38-31,-38-38 16,1 0 0,-1 0 15,0 0 16,1 38 15</inkml:trace>
  <inkml:trace contextRef="#ctx0" brushRef="#br1" timeOffset="261084.8933">20809 15576 0,'38'-37'63,"37"37"-63,0 0 15,-37 0-15,37-38 16,0 38-16,38-38 16,-37 38-16,37-37 15,-76-1 1,1 38-16,-1 0 16,1 0-1,0 0 1,-1 0-1,1 0 1,0 0-16,-1 0 16,38 0-1,-37 0 79,0 0-47,-1 0-31,1 0-1,0 0 95,-1 0-110,1 0 93</inkml:trace>
  <inkml:trace contextRef="#ctx0" brushRef="#br1" timeOffset="261988.5064">21148 16780 0,'-38'38'15,"38"-1"32,-37 39-31,74-76 62,1 0-62,75 0-16,37 0 15,1 0-15,-38 0 16,0 0-16,-38 0 16,-38 0-1,1 0 1,0 0-1,75 0 1,-38-38 0,-38 38-1</inkml:trace>
  <inkml:trace contextRef="#ctx0" brushRef="#br1" timeOffset="279220.8719">20207 18323 0,'-38'0'16,"1"0"15,-1 0-15,1 0-1,-1 75-15,0-37 32,1-38-17,37 37 17,37-37 46,1 0-63,75 0-15,0 0 16,-38 0 0,0 0-16</inkml:trace>
  <inkml:trace contextRef="#ctx0" brushRef="#br1" timeOffset="279972.8979">20358 18398 0,'-38'0'78,"0"0"-62,38 38-16,-37-1 15,37 38 17,-38-37-1,38 0 31</inkml:trace>
  <inkml:trace contextRef="#ctx0" brushRef="#br1" timeOffset="280564.8672">20884 18210 0,'-75'37'78,"38"1"-63,-39 0-15,76-1 16,-75-37 0,37 76-1,1-76 110</inkml:trace>
  <inkml:trace contextRef="#ctx0" brushRef="#br1" timeOffset="281364.3857">20621 18097 0,'0'38'94,"0"-1"-94,0 38 15,38-75-15,-1 76 16,-37-39-16,76 1 16,-76 0-16,37 37 15,38 0 1,-75 0 0,38-37-1,0 0-15,-38-1 31</inkml:trace>
  <inkml:trace contextRef="#ctx0" brushRef="#br1" timeOffset="282388.8431">20772 18323 0,'0'0'0,"-38"37"47,0 1-16,1 0-15,-1-1-1,0 1 32,1-1-16,-1 1 32</inkml:trace>
  <inkml:trace contextRef="#ctx0" brushRef="#br1" timeOffset="283309.5379">21298 18172 0,'0'38'78,"0"37"-63,0-37-15,0 75 16,0-38-16,0 0 16,0-37-16,0-1 15,0 1 1,38-38 62,37 0-78,38 0 16,-38 0-16,-37 0 15,0 0 32</inkml:trace>
  <inkml:trace contextRef="#ctx0" brushRef="#br1" timeOffset="284004.6891">21637 18323 0,'0'0'0,"-38"0"16,1 0 15,-1 37-15,1 1-1,-1 37-15,0-37 16,38 37-1,-37-37-15,37 37 16,0-37-16,-38 37 16,38 38-1,0-38-15,-38-37 16,38-1 0,0 1-16,0-1 46,0 1-14</inkml:trace>
  <inkml:trace contextRef="#ctx0" brushRef="#br1" timeOffset="284765.1162">22277 18398 0,'-113'38'79,"75"-1"-64,1 1-15,-39 37 16,39-37 46,-1-38 32</inkml:trace>
  <inkml:trace contextRef="#ctx0" brushRef="#br1" timeOffset="285581.01">21938 18210 0,'38'-38'110,"-1"38"-95,1 0 1,0 38 0,-1-38-1,114 113 1,-38 0-16,37-1 15,-37 1-15,38 0 16,-39 0-16,39 38 16,-76-76-1,-37-38-15</inkml:trace>
  <inkml:trace contextRef="#ctx0" brushRef="#br1" timeOffset="286852.8936">22540 18135 0,'-37'37'187,"-1"1"-155,0-1-32,1 1 15,-1 0-15,38-1 16,0 1-16,-38-38 16,38 38-16,-37-38 15</inkml:trace>
  <inkml:trace contextRef="#ctx0" brushRef="#br1" timeOffset="288276.532">22879 18172 0,'0'-37'31,"37"-1"-15,1 38 30,0 0-30,-1 0 15,1 0 63,0 0-63,-1 0-31,-37 38 32,0-1-17,0 1 1,0-1-16,0 1 15,0 0-15,0-1 16,0 1 0,0 37-16,0-37 31,0 37-15,-37-75-1,37 38 16,-38-38-15,0 0 15,1 37-31,37 1 32,-38-38-1,0 0-16,1 38 1,-1-38 78,113 0 46,76 0-124,-38 0-16,-76 0 16,39 0-1,-1 0-15,-37 0 16</inkml:trace>
  <inkml:trace contextRef="#ctx0" brushRef="#br1" timeOffset="293607.8941">4403 13093 0,'37'0'47,"114"-38"-32,187 1-15,-74-1 16,-38 1-16,-1 37 15,-74-76-15,75 39 16,-76 37 0,1-38-16,75 38 0,-76 0 15,-37 0 1,37 0-16,-112 0 16,75 0-16,38 0 15,-76 0-15,0 0 16,38 0-16,-75 0 15,74 0-15,1 0 16,38 0-16,-1 0 16,-74 0-16,37 38 15</inkml:trace>
  <inkml:trace contextRef="#ctx0" brushRef="#br1" timeOffset="316989.2566">602 13845 0,'0'-37'79,"38"-1"-79,-1 38 15,39 0-15,-39 0 16,1 0-1,-1 0-15,1 0 141,-38 151-125,0-38-1,-75-1-15,75-74 16,-113 113-16,75-114 16,1 38-1,-1-37 48,38 0-48,38-1 126,75 1-141,-1-38 16,-74 0-16,75 0 15,-75 0-15,75 0 16,-189 0 93,39 0-109</inkml:trace>
  <inkml:trace contextRef="#ctx0" brushRef="#br1" timeOffset="317788.5383">339 14222 0,'75'-38'47,"38"0"-32,0 38-15,-38-37 16,38 37-16,-76 0 16,1-38-1,0 38 95,37 38-110,-37-38 234</inkml:trace>
  <inkml:trace contextRef="#ctx0" brushRef="#br1" timeOffset="319021.2291">1392 13281 0,'38'0'32,"0"0"-32,37 0 15,0 0-15,-37 0 32</inkml:trace>
  <inkml:trace contextRef="#ctx0" brushRef="#br1" timeOffset="319598.6132">1392 13319 0,'0'37'16,"0"1"47,0 0-48,0-1-15,0 1 16,0 37-16,0-37 15,-37 37-15,-1-37 16,38-1 0,0 1-1,0-1-15,-38 1 16,114-38 93,-39 0-93,1 0-16,0 0 16,-1 0-16,1 0 15</inkml:trace>
  <inkml:trace contextRef="#ctx0" brushRef="#br1" timeOffset="320173.2681">1919 13469 0,'0'38'94,"-38"-1"-78,38 39-1,0-39 1</inkml:trace>
  <inkml:trace contextRef="#ctx0" brushRef="#br1" timeOffset="321476.6296">2333 13244 0,'0'0'0,"38"0"125,-1 0-32,39 0 32,-76 37-93,0 1-17,0-1 1,0 39-16,0-1 16,0-38-1,0 1-15,0 0 16,0-1-1,0 1 95,-38-38-95,-37 38 1,37-38 0,-37 0-16,37 37 15,1-37-15,-1 0 16</inkml:trace>
  <inkml:trace contextRef="#ctx0" brushRef="#br1" timeOffset="322789.2085">2371 14184 0,'37'0'110,"1"0"-95,37 0 1,-37 0-16,-1 0 16,1 0-1,0 0-15</inkml:trace>
  <inkml:trace contextRef="#ctx0" brushRef="#br1" timeOffset="323284.7912">2183 14222 0,'0'37'79,"112"39"-79,1-76 15,-37 0 1,-1 0-16,-38 0 15</inkml:trace>
  <inkml:trace contextRef="#ctx0" brushRef="#br1" timeOffset="324565.1104">3048 14034 0,'0'112'63,"0"-36"-63,0-39 15,0 39-15,0-1 16,0 0-16,38-37 16,-38-1-16,0 1 15,37-38 32,1 0-16,37-75-15,-37 37 0,-1-37-1,1 37-15,-38 1 32,0-39-17,38 76 1,-1-37-1,1-1 32,0 38 31,-38 38-46,0-1-17,75 1-15,-75 37 16,0-37-16,37-1 16,1 39-16,-38-39 31,38-37 47,-1-37-62,1-1-1,0 0-15,-38 1 16,37-38-1,-37 37-15</inkml:trace>
  <inkml:trace contextRef="#ctx0" brushRef="#br1" timeOffset="325110.1523">3876 13319 0,'37'0'62,"1"0"-62,0 0 47,37 0-31,38-75-16,-38 75 15,38 0-15</inkml:trace>
  <inkml:trace contextRef="#ctx0" brushRef="#br1" timeOffset="325660.0649">4365 13244 0,'-38'0'16,"1"75"-1,-1-38 1,38 39 0,0-39-1,0 38-15,0-37 16,0 0-16,0-1 15,0 1 17,0 0 46,38-38-63,37 0-15,-37 0 16,75-38 0</inkml:trace>
  <inkml:trace contextRef="#ctx0" brushRef="#br1" timeOffset="326244.8144">4779 13281 0,'0'38'94,"0"37"-78,0-37-16,0-1 15,0 1-15,0-1 16,0 1 46,0 0-30</inkml:trace>
  <inkml:trace contextRef="#ctx0" brushRef="#br1" timeOffset="327357.3566">5042 13131 0,'38'0'172,"0"0"-157,-1 0 17,-37 75 155,0 0-187,0 0 16,0-37-1,0 0 1,-37 37 0,-1-75 46,38 37-15,-38 1-16,1-38-15</inkml:trace>
  <inkml:trace contextRef="#ctx0" brushRef="#br1" timeOffset="330333.1046">6397 14598 0,'0'-38'15,"-38"1"1,1 37 93,-76-38-15,-38-112-94,114 150 16,-39-76-1,39 76-15,-1-37 16,1 37-16,-1-38 16,0 38-1,1-38 1,-1 38 15,-37 38-31,0 0 16,37-1-1,0-37 17,1 38-17,37 0-15,-38-1 16,38 1-16,0-1 15,0 1-15,-38 37 16,38-37 15,0 0-15,0-1-16,0 1 16,38-38-1,0 37 1,75-37-16,-38 0 15,0 0-15,0 0 16,1 0-16,36 0 16,-74 0-1,75 0-15,-75-37 16,-38-1-16,37 38 31,39-75 0,-76 37 110,0 76-32,-38 0-93,38-1 0,0 1-1,0-1-15,0 1 16,0 0 0,38-1 15,74-37-31,39 0 15,-38 0-15,-38 0 16,38-37-16,-75 37 16,37-38-16,-113 38 93,1 0-77,-1 0-16,0 0 16,1 0-1,-1 0-15</inkml:trace>
  <inkml:trace contextRef="#ctx0" brushRef="#br1" timeOffset="331077.1416">6322 13394 0,'37'0'63,"1"0"-47,0-38-1,-38 1 1,37 37-1,39 0 1</inkml:trace>
  <inkml:trace contextRef="#ctx0" brushRef="#br1" timeOffset="331631.1305">6171 13356 0,'-37'0'16,"37"38"15,0 0-15,0-1-1,0 1 1,0-1 0,0 39-1,0-39-15,0 39 16,0-39-1,0 1 64,75-1-64,-37-37-15,-1 0 16</inkml:trace>
  <inkml:trace contextRef="#ctx0" brushRef="#br1" timeOffset="333556.5831">6510 13770 0,'38'0'156,"-1"0"-156,76 0 16,-75 0 0,-1 0 15,-74 0 78,-1-37-77,0 37 280,1 0-296,-38-38 15,37 38 16,38-38-32,-38 38 17,1 0-1,-1 38-31,38 0 31,0-1 63,75-37-63,-37 0-31,0 0 16,-1 0-1,-37-37-15,0-1 125,38 0-62,-1 1-32,-37-1-15,0 0-1,0 1 142,-37 37-142,-1 0 17,1 0-32,-1 0 15,0 37 1,1 1 15,-1 0 0,0-1-15,38 1 31</inkml:trace>
  <inkml:trace contextRef="#ctx0" brushRef="#br1" timeOffset="334798.2576">7037 13356 0,'37'0'156,"1"0"-140,0 0 0,-1 0-1,1 0 48,-38 38 46,0 37-78,0-37-15,0 37 0,0-37-16,0-1 15,0 1 1,0 0-16,0-1 15,0 1-15,0-1 94,-75-37-63,37 0-15,-37 0 125</inkml:trace>
  <inkml:trace contextRef="#ctx0" brushRef="#br1" timeOffset="336140.9812">8015 14222 0,'113'0'110,"-75"0"-95,75 0-15,-38 0 16,0 0-16,-75-38 15</inkml:trace>
  <inkml:trace contextRef="#ctx0" brushRef="#br1" timeOffset="336750.9943">8241 13733 0,'-38'-38'16,"38"113"47,0 38-63,0-38 15,-37 38-15,37-38 16,0 1-16,0-1 15,0 0-15,0-37 16,0 37 0,0-37-1,0-1 1,0 1-16,37 0 16,-37-1-1,0 38 1,0-37-1,0 0 17</inkml:trace>
  <inkml:trace contextRef="#ctx0" brushRef="#br1" timeOffset="338476.8172">9144 13582 0,'0'113'62,"0"0"-62,75 0 16,-75-38-16,0 75 31,0-112-31,0 75 0,0-38 31,0-37-31,38-76 188,0 38-173,-1-75 1,38 75 0,-37 0-16,0 0 15,-1 0 32,1 0-31,0 0 15,-38 38-15,37-38-16,-37 37 15,75 38 1,-75 1 0,0-39-1,0 39 1,0-39-16,0 1 15,0-1 1,0 1 15,0 0-15,0-1-16,-150 39 31,112-76-15,1 0-1,-1 0 1,0 0 15,-37 0 1,38 0 14,-39 0 33,76-38-64,0 0 1,0 1-1,0-1 1,0 0 0,0 1-1,0-1 1,0 1 15,0-1-31,0 0 16,0 1-1,0-39-15,38 76 16,-38-37 15</inkml:trace>
  <inkml:trace contextRef="#ctx0" brushRef="#br1" timeOffset="339038.7156">9784 13582 0,'75'0'78,"0"-75"-78,38 75 0,-75 0 16,-1 0-16,1-38 16</inkml:trace>
  <inkml:trace contextRef="#ctx0" brushRef="#br1" timeOffset="339605.4093">10085 13469 0,'-38'0'16,"38"38"31,0 37-31,0-37-1,0-1-15,0 1 16,0 0-16,0-1 15,0 1-15,0-1 16,0 39 0,0-39-1,0 1-15,-38 0 16,38-1-16,0 1 109,0-1-93,38-37 125</inkml:trace>
  <inkml:trace contextRef="#ctx0" brushRef="#br1" timeOffset="340375.5179">10423 13544 0,'0'38'94,"0"0"-79,38 37 1,0-37-1,-38 37 17,0-38 15</inkml:trace>
  <inkml:trace contextRef="#ctx0" brushRef="#br1" timeOffset="341581.0016">10875 13582 0,'38'0'110,"37"0"-17,0 0-77,-37 0 0,37 0 93,-37 0-62,-38 38-31,0 37-1,0-37 1,0 37-16,0-38 15,0 1 1,0 0 0,37-1-16,1 1 15,0-38-15,-38 38 16,0-1 62,-76 1-62,39-38-1,-1 0-15,0 0 32,1 0-17,-39 0 1,39 0-1,-1 0 1,1 0-16,-1 0 172</inkml:trace>
  <inkml:trace contextRef="#ctx0" brushRef="#br1" timeOffset="343494.9003">8881 12679 0,'-113'0'78,"0"38"-63,38 37-15,37-37 16,-75 37 0,0 0-16,76-37 15,-1-1-15,0-37 16,-37 38-16,0 0 16,75-1-16,-38 1 15,0-38-15,1 38 31</inkml:trace>
  <inkml:trace contextRef="#ctx0" brushRef="#br1" timeOffset="344413.4463">8090 12980 0,'0'38'32,"0"-1"-32,-75-37 15,0 38-15,75 0 16,-38-38-1,38 37 1,-37 1-16,37 0 16,-38-38-16,38 37 15,-38 38-15,38-37 78,0 0-62,0-1 125,38-37-141,112 0 15,-74-37 1,-39 37-16,1 0 31,0-38 63</inkml:trace>
  <inkml:trace contextRef="#ctx0" brushRef="#br1" timeOffset="345132.936">9031 12228 0,'75'37'63,"-75"39"-48,0-1 1,38 0-16,0-37 15,-1 112-15,1-112 16,0 37-16,112 0 16,-112-37-1,37 0 17,0-38-32,0 0 15,-37 0-15,37 37 16</inkml:trace>
  <inkml:trace contextRef="#ctx0" brushRef="#br1" timeOffset="345748.7794">9784 12491 0,'-76'0'15,"39"0"-15,-76 0 16,75 0 0,38 38-1,-113 37 1,38-75-16,-113 75 15,150 0-15,-37-75 16,-38 76-16,76-39 16,37 1-1,-38-38 1,0 75 15,1-75 0,37 38 1</inkml:trace>
  <inkml:trace contextRef="#ctx0" brushRef="#br1" timeOffset="350924.6566">1129 15802 0,'-38'0'16,"38"-38"15,38 1 94,-76 37-78,1 0-32,-1 37 1,0 1-16,1 0 16,37 37-1,-38-75-15,0 37 16,1 1 0,37 0-1,0-1 1,-38 1-1,38 0-15,0-1 16,0 1-16,-37-1 16,112-37 77,0 0-93,38 0 16,0 0-16,-75 0 16,37 0-16,0 0 15,-37 0-15,37-37 16,-75-1 0,75 1-16,-37-1 15,-38 0 1,37 1-1,-37-39 17,0 39-17,0-1 1,0 1-16,0-1 16,0 76 155,0-1-155,0 1-16,0 37 16,0 0-1,76 1-15,37-76 47,-38 0-47,-38 0 16,1 0 15,37 0 32,-37 0-1,0 0-46,-1 0-1</inkml:trace>
  <inkml:trace contextRef="#ctx0" brushRef="#br1" timeOffset="354541.3186">1317 15802 0,'38'0'188,"-1"0"-188,1 0 94,0 0-16,-1 0-47,1 38 32,-1-38-1</inkml:trace>
  <inkml:trace contextRef="#ctx0" brushRef="#br1" timeOffset="355116.9678">1957 15125 0,'37'0'78,"1"0"-62,37 0-1,1 0-15,36 0 16,-74 0-16,37-76 31</inkml:trace>
  <inkml:trace contextRef="#ctx0" brushRef="#br1" timeOffset="355628.2582">2183 15087 0,'-38'75'15,"0"38"32,1-75-31,37 37-16,0 0 16,-38 1-16,38-39 15,-38 38-15,38-37 16,0 0-1,0-1 32,38-37-31,0 0-16,75 0 16,-76 0-16,38 0 15,-37 0 1,75 0-1</inkml:trace>
  <inkml:trace contextRef="#ctx0" brushRef="#br1" timeOffset="356100.4173">2559 15313 0,'0'37'94,"0"1"-94,-38 37 15,38 1 1</inkml:trace>
  <inkml:trace contextRef="#ctx0" brushRef="#br1" timeOffset="357109.5037">2672 15162 0,'37'0'15,"1"0"-15,0 0 32,-1 0-17,1 0 32,-1 0 31,39 0-62,-39 0 0,76 0-16,38 0 15,-114 0 1,1 0 46,-38 76-46,0-39 0,0 38-16,0 38 15,0-75 1,0 0-1,0-1-15,0 1 16,-38-38-16,38 37 16,-37 39-1,-38-76 79,37 0-94,0 37 16,1 1-1,-1 0 1,0-38 15,-37 0-15</inkml:trace>
  <inkml:trace contextRef="#ctx0" brushRef="#br1" timeOffset="366628.956">3876 15539 0,'0'-38'94,"37"0"-79,152 1-15,-76-39 16,-76 76-16,1 0 16,-1-37-16</inkml:trace>
  <inkml:trace contextRef="#ctx0" brushRef="#br1" timeOffset="367343.8283">3838 15802 0,'75'0'62,"1"0"-62,-1 0 16,38 0-16,-38 0 16,38-38-16,-75 38 15</inkml:trace>
  <inkml:trace contextRef="#ctx0" brushRef="#br1" timeOffset="369110.4394">5381 15501 0,'38'-38'31,"-38"1"47,0-1-31,0 0-47,-38 38 16,0-37-1,1 37 1,-1 0-1,-37 0 17,37 0-17,1 0 1,-1 0 15,-37 0-15,75 37-1,-38 1-15,0 0 16,1-1-16,37 1 16,0 0-1,0-1-15,0 1 16,0-1-16,0 1 16,0 0-1,0-1 1,0 1-1,0 0-15,37-1 16,1-37 15,0 0-31,-1 0 16,39 0-16,-1-37 16,-37 37-16,-1 0 15,1-76 1,-1 39 15,1-39-15,0 39 15,-38-1 0,0 1 0,0-1 16,0 76 78,-38 74-109,0-36-16,38-1 16,0 38-16,0-76 15,0 1-15,0 0 16,0-1-1,0 1 1,0 0-16,-37-1 16,37 1-1,0 37-15,-38-75 16,1 38-16,-1-1 31,0 1 0,1-38-15,-39 0 0,39 0-1,-39 0 1,39 0 0,-38 0-1,37 0 32,0 0-16,1 0-15,-1 0 0</inkml:trace>
  <inkml:trace contextRef="#ctx0" brushRef="#br1" timeOffset="369968.7721">6247 15350 0,'-76'0'62,"39"0"-62,-1 38 16,0-38-16,38 75 16,0 1-1,-37-39 1,37 1-1,0 37-15,0 0 16,0-37 0,0 37-16,0 0 15,0 1-15,0-39 16,0 1 0,0 0-16,0-1 15,0 1 1,0-1 31,0 1 0,37-38-32,1 0 1,0 0-16,-1 0 15</inkml:trace>
  <inkml:trace contextRef="#ctx0" brushRef="#br1" timeOffset="371117.2729">6660 15463 0,'38'-37'78,"0"37"-62,-1 0-16,1 0 31,0 0-15,-1 0-1,38 0 48,-37 0-48,37 0 1,-75 37 93,-37 39-93,-1-1-16,0-38 16,38 1-16,-75 37 15,38 1-15,37-39 16,-38 38-16,0-37 15,1 37 1,-1-37-16,38 0 16,-75-1-1,75 1-15,0-1 94,113-37-78,-76 0-16,39 0 15,-39 0-15,1 0 16,-1-37-16,1 37 31</inkml:trace>
  <inkml:trace contextRef="#ctx0" brushRef="#br1" timeOffset="371990.0881">6698 15764 0,'38'0'156,"-1"38"-94,1-38-62,-38 75 16,38-75 0,37 38-1,38-1 1,-76 76 0,1-113-16,-38 38 15,38-38-15,-38 38 63,-38-38-32,0 0-15,-37 0-1</inkml:trace>
  <inkml:trace contextRef="#ctx0" brushRef="#br1" timeOffset="372764.4698">7564 15049 0,'37'0'78,"1"0"-47,-1 0-31,39 0 16,-39 0-16,1 0 16</inkml:trace>
  <inkml:trace contextRef="#ctx0" brushRef="#br1" timeOffset="373488.3485">7526 15049 0,'0'0'0,"0"76"15,0-1 1,0 0 0,0-37 15,0-1-31,0 39 15,0-39 1,0 1 15,0 0-15,0-1-16,-38 1 16,1-1-1,74-37 63,1 0-62,0 0-16,37 0 16</inkml:trace>
  <inkml:trace contextRef="#ctx0" brushRef="#br1" timeOffset="374245.2993">8166 15238 0,'-38'0'78,"38"37"-63,0 1 1,0-1 31,0 1-47,-38-38 94,38 38-79,0-1 1,-75-37-16,75 38 15</inkml:trace>
  <inkml:trace contextRef="#ctx0" brushRef="#br1" timeOffset="375630.0576">8241 15049 0,'75'0'203,"-37"0"-188,-1 0 95,-37 38 46,0 37-140,0-37-1,0 37 1,0-37-16,0 37 15,-37-37 48,-1 75-32,1-113 110,-1 0-110,0 0-15</inkml:trace>
  <inkml:trace contextRef="#ctx0" brushRef="#br1" timeOffset="376565.6994">8956 15388 0,'0'38'94,"0"37"-94,37-37 15,-37 74-15,38 1 16,0-37-16,-38-1 15,37 0-15,1 0 16,-38-37-16,0 37 16,0-37-1,0-1 1,75 1-16,-75 0 16,0-1-1,0 1-15,0 37 16,-75-75-1,0 75 1,-76-37-16,38-38 0,0 38 16,38-1-1,75 1 1,-37-38-16,-1 37 78</inkml:trace>
  <inkml:trace contextRef="#ctx0" brushRef="#br2" timeOffset="394724.9922">2070 12077 0,'37'0'31,"39"0"-15,-39 38-16,76 75 15,-38-76 1,38 76-16,38-38 16,150 151-1,-38-151-15,-188 38 16,76 38-16,75-1 15,-189-150-15,151 76 16,-75-1-16,-37-75 16,37 0-16,-76 37 15,76-37-15,0 0 16,0 0-16,0 0 16,0 0-16,-1 0 15,1 0-15,0 0 16,0 0-16,0 0 15,-38 0-15,38 0 16,-38 0-16,76 0 16,-76 0-16,38 0 15,-75 0-15,-38-75 16,113 0-16,75 37 16,38-37-16,-1 0 15,-74 75-15,37-38 16,75-75-16,-187 76 15,-1-1 1,-37 38-16,-1-38 16,1 1-16,-1 37 31,1-75-15,37 75-16,76-76 15,-1 1-15,-37 37 16,38-37-16,-76 38 15,0-1-15,-37 0 16,0 38 15,-38-37 1,37 37-32,1-38 15,37 0-15,-37 1 47</inkml:trace>
  <inkml:trace contextRef="#ctx0" brushRef="#br2" timeOffset="396246.0314">11477 12341 0,'38'0'31,"-1"0"-15,-37-76 15,0 39-15,0-39-16,0 39 16,0-1-1,0 1-15,-37-1 16,-1 38-1,0 0 1,-37 0 0,38 0-16,-1 0 15,0 0-15,-37 0 16,0 38-16,-1-1 16,39 1-1,-1-1-15,38 1 16,-37 0-16,-39 37 15,76 0-15,-37-37 16,37-1 0,0 1-1,0 0 1,0-1 0,0 1-1,37-38 16,1 0-15,75 0-16,-76 0 16,39 0-16,-39 0 15,39 0 1,-39-38-16,39 38 16,36-75-16,-74 37 15,0 38-15,-1 0 16,1-37 62,0 37 47,-76 75-125,38-37 31,0-1-31,0 1 16,0 37 15,0-37-15,38-38-1,74 0-15,-36 0 16,-1 0-16,-37 0 16,74 0-16,-74 0 15,-76 0 110</inkml:trace>
  <inkml:trace contextRef="#ctx0" brushRef="#br2" timeOffset="397550.976">12568 11249 0,'76'0'109,"-39"0"-109,1 0 16,-1 0 0,1 0 15</inkml:trace>
  <inkml:trace contextRef="#ctx0" brushRef="#br2" timeOffset="398076.7157">12418 11362 0,'-38'76'16,"38"-39"-1,-37 38-15,37 1 16,0-39 0,0 39-1,0-1-15,0 0 16,0-37 0,0-1 62,75-37-63,38 0-15,-38 0 32,-37 0 77</inkml:trace>
  <inkml:trace contextRef="#ctx0" brushRef="#br2" timeOffset="398572.7292">12945 11663 0,'0'38'78,"0"37"-62,0-37-1,0-1 1,0 1-16</inkml:trace>
  <inkml:trace contextRef="#ctx0" brushRef="#br2" timeOffset="399412.3298">13133 11438 0,'0'0'0,"75"0"0,-37 0 16,37 0-16,0 0 16,-37 0-1,-1 0 95,-37 37-95,0 1 1,0-1-16,0 39 16,0-39-16,0 39 15,0-39-15,0 1 16,0-1-16,0 39 15,0-1 1,0-37-16,0-1 94,0 1-63,0-1 0,-75-37 1,38 0-32,-1 0 31</inkml:trace>
  <inkml:trace contextRef="#ctx0" brushRef="#br2" timeOffset="408140.476">14977 15764 0,'37'0'94,"151"0"-94,1 0 16,74 0-16,-113 0 15,-37 0-15,-37 0 16,36 0-16,39 0 15,-76 0-15,151 0 16,-38 0-16,76 76 16,-39-39-16,76 1 15,-150-38-15,-38 0 16,-76 0-16,39 0 16,-39 0 30,39 0-46,-39 0 16,38 0 0,-37 0 46,37 0-46,1-38-16</inkml:trace>
  <inkml:trace contextRef="#ctx0" brushRef="#br2" timeOffset="409660.1359">15202 16404 0,'38'0'31,"-38"38"0,0 74-15,0-74 0,0 37-16,0-37 15,0 75-15,38-38 16,-38-37-16,0-1 16,0 1-1,0-1-15,37 1 16,1-76 78,0 1-79,37-38-15,-38-1 16,39 1-16,-1 0 15,-37 0-15,-1-1 16,-37 39 0,38 37 31,-76 37 31,38 76-63,0-38-15,0-37 16,0 113 0,0-114-1,0 1 63,38-38-62,-1-113 0,1 75-16,-38-37 15,113-113 1,-113 113-16,38 37 15,-38-37-15</inkml:trace>
  <inkml:trace contextRef="#ctx0" brushRef="#br2" timeOffset="410174.0592">16256 16178 0,'38'0'31,"-1"0"-16,1 0-15,75-37 16,75-1-16,-113 38 16,-37 0-16</inkml:trace>
  <inkml:trace contextRef="#ctx0" brushRef="#br2" timeOffset="410702.8681">16519 16103 0,'-37'38'16,"-1"-1"0,1-37-1,37 38-15,0-1 16,0 39-1,0-39-15,0 1 16,0 0-16,0 37 16,0-38-1,0 1 1,0 0 0,37-38 46,38 0-46,-37 0-16,0 0 15,-1 0-15,1 0 16</inkml:trace>
  <inkml:trace contextRef="#ctx0" brushRef="#br2" timeOffset="411260.5701">16896 16291 0,'-38'38'94,"38"-1"-94,0 39 16,-38-1-1</inkml:trace>
  <inkml:trace contextRef="#ctx0" brushRef="#br2" timeOffset="411657.6777">16933 16366 0</inkml:trace>
  <inkml:trace contextRef="#ctx0" brushRef="#br2" timeOffset="412820.3269">17272 16141 0,'38'0'125,"-1"0"-110,76 0 1,-75 0 156,-38 37-157,0 38 1,-38-37 0,1-38-16,-1 75 15,0-37 16,1 37 32,-1-75-16,0 0-32,38 38 1,-75-1-16,37-37 16,-37 38-1,38-38 1</inkml:trace>
  <inkml:trace contextRef="#ctx0" brushRef="#br2" timeOffset="413446.3381">17874 16329 0,'0'0'0,"-38"37"78</inkml:trace>
  <inkml:trace contextRef="#ctx0" brushRef="#br2" timeOffset="414165.7354">18363 16216 0,'0'37'47,"-37"-37"-32,-1 38-15,-37-38 32,-1 38-17,39-1 16,-1-37 1</inkml:trace>
  <inkml:trace contextRef="#ctx0" brushRef="#br2" timeOffset="415269.5755">14600 16141 0,'-37'0'31,"37"75"47,0-38-62,0 39-1</inkml:trace>
  <inkml:trace contextRef="#ctx0" brushRef="#br2" timeOffset="415798.6854">14977 16103 0,'0'-38'78,"0"76"-47,0 0-31,0-1 47</inkml:trace>
  <inkml:trace contextRef="#ctx0" brushRef="#br2" timeOffset="428420.8468">15880 6321 0,'0'-38'16,"37"38"124,-112 0-30,0 0-110,37 0 15,-37 0-15,37 0 16,76 0 46,37 0-46,-37 0 0</inkml:trace>
  <inkml:trace contextRef="#ctx0" brushRef="#br2" timeOffset="429260.6622">16820 6133 0,'0'0'0,"38"0"15,0 0-15,-1 0 16,1 0 0,0 0-1,-38 37 16,0 1-31,0 37 32,-38-75 30,0 0 173</inkml:trace>
  <inkml:trace contextRef="#ctx0" brushRef="#br2" timeOffset="430127.1627">17912 6208 0,'37'0'47,"1"38"-16,-38 37 0,-38-38 16,76-37 94</inkml:trace>
  <inkml:trace contextRef="#ctx0" brushRef="#br2" timeOffset="432927.7434">15993 7036 0,'-38'0'578</inkml:trace>
  <inkml:trace contextRef="#ctx0" brushRef="#br2" timeOffset="434077.1636">17234 7111 0,'-37'0'15,"-39"0"17,39 0-17,-38 0 63,37 0-62,-37 0-16</inkml:trace>
  <inkml:trace contextRef="#ctx0" brushRef="#br2" timeOffset="434508.5786">18288 7036 0,'0'75'15,"0"-37"1,0 37-1,0-38 32,0 1-15,-75-38-1</inkml:trace>
  <inkml:trace contextRef="#ctx0" brushRef="#br2" timeOffset="435268.587">16256 7939 0,'-75'37'16,"-1"1"0,39-38 15</inkml:trace>
  <inkml:trace contextRef="#ctx0" brushRef="#br2" timeOffset="435701.1072">16708 8051 0,'0'0'0,"75"0"16,-38 0 15,-37 38-31</inkml:trace>
  <inkml:trace contextRef="#ctx0" brushRef="#br2" timeOffset="436261.2324">18137 8127 0,'38'0'16,"-38"37"0,0 1-1,38-38-15,-38 38 16</inkml:trace>
  <inkml:trace contextRef="#ctx0" brushRef="#br2" timeOffset="449071.1482">22465 3085 0,'38'-37'94,"112"37"-94,76 0 15,-38 112-15,-38-112 16,-37 38-16,0 37 16,-37-37-16,-39 0 15,1-38 1,-38 37-1,37 1-15,1-1 16,0 39 0,-1-1-1,-37-37 1,113-1 0,-75 1-16</inkml:trace>
  <inkml:trace contextRef="#ctx0" brushRef="#br2" timeOffset="450046.6218">23669 3762 0,'75'0'109,"-37"0"-93,112 0-16,-150 38 16,76-38-16,-39 0 15,76 0-15,-113 38 16,75-38-16,-37 37 16,0-37 109,-1 0-125,-37-37 15,0-39 1,0 39-16,0-1 15,38 38 1,-38-37 47,0-1-32</inkml:trace>
  <inkml:trace contextRef="#ctx0" brushRef="#br2" timeOffset="452735.9689">19342 2145 0,'0'37'110,"37"1"-110,-37-1 31,0 1-31,0 0 16,0-1-1,0 39 282,76-1-297,-76-38 16,37 39-1,1-76 1,-38-38 218,0-37-234,0 0 16,0-114-16,75 114 16,0-38-16,-75 38 15,0 0-15,0 37 31,38 38 110,0 113-125,-38-38-1,0 1-15,75-76 16,-75 37-16,37-37 16,-37 38 109,38-1 0,-38 1-125,0 37 15,38-37-15,-38 0 16,0 37-16,37-38 31,-37 1 94,0 0-47,76-38-78,-1 0 16,0 0-16,0 0 15,1-38-15,-1-37 16,0 0-16,-75 37 16,38 0-16,-38 1 15,0-1-15,37-37 32</inkml:trace>
  <inkml:trace contextRef="#ctx0" brushRef="#br2" timeOffset="453268.4333">20659 1392 0,'37'0'94,"1"0"-79,0 0 1,37 0 0</inkml:trace>
  <inkml:trace contextRef="#ctx0" brushRef="#br2" timeOffset="453740.3341">20659 1430 0,'0'37'0,"-38"-37"16,38 38 0,0 37-1,0-37 1,0-1 0,0 1-16,0 0 15,0 37-15,0-37 16,0-1-1,0 1-15,0 37 47,38-75-31,37 0 0,0 0 15,-37 0-31,37 0 15,-37 0-15</inkml:trace>
  <inkml:trace contextRef="#ctx0" brushRef="#br2" timeOffset="454221.0166">21185 1505 0,'0'38'78,"0"-1"-78,0 1 16,0 37-1,0-37-15,-37-38 16,37 75 62</inkml:trace>
  <inkml:trace contextRef="#ctx0" brushRef="#br2" timeOffset="455365.0588">21374 1467 0,'37'0'47,"1"0"172,0 0-219,-1 0 31,1 0 110,-38 38-94,0 0-47,0-1 15,0 1-15,0 37 16,0-37-1,-38-1 1,38 1 15,-37 0-15,-1-1-16,0-37 31,1 38-15,-1-38 15,0 0 47</inkml:trace>
  <inkml:trace contextRef="#ctx0" brushRef="#br2" timeOffset="457511.1696">22352 2634 0,'0'-38'15,"0"0"1,0 1 0,0-1-16,0-37 15,0 0 1,0-1-16,0 39 16,0-38-1,0 37 1,-75 38 62,-1 0-62,39 0-16,-1 0 15,-37 75 1,0 0-16,-38 1 15,113-39 1,-38 39 0,38-39-16,0 1 15,0-1 1,0 1 0,0 0-1,0-1 1,75-37 62,-37 0-62,0 0-1,37 0-15,-37 0 16,-1 0-1,38-37-15,1-39 16,-76 39 0,37 37-1,1-75 17,-38 150 93,0-38-110,0 39 1,0-39-1,0 39 17,113-76-1,-38 0-15,-37 0-16,-1-38 15</inkml:trace>
  <inkml:trace contextRef="#ctx0" brushRef="#br2" timeOffset="458140.9536">22841 1355 0,'38'0'125,"-1"0"-125,1 0 31</inkml:trace>
  <inkml:trace contextRef="#ctx0" brushRef="#br2" timeOffset="458756.4666">22503 1505 0,'-38'38'15,"38"-1"48,0 38-63,0-37 16,0 37-16,0-37 15,0 0-15,0-1 16,0 1-16,38-1 94,74-37-79,-74 0-15,75 0 16,-75 0-1,-1 0 1</inkml:trace>
  <inkml:trace contextRef="#ctx0" brushRef="#br2" timeOffset="460644.8748">23029 1731 0,'38'0'547,"0"0"-516,-1 0 16,1-38-31,-1 0-1,1 38 1,0-37 46,-76 37 79,0 0-125,-37 0 15,38 0 16,-1 37-16,0 1 0,1-38 1,37 38-17,0-1 32,0 1-31,0 37-1,0-37 1,0-1 31,0 1-32,37-38 1,1 0 31,0 0-47,-1 0 31,1-38-31,-1 1 16,1-1 93,-38 1-31,0-1 0</inkml:trace>
  <inkml:trace contextRef="#ctx0" brushRef="#br2" timeOffset="461158.8374">23255 1693 0,'-38'0'31,"-37"0"-15,38 0 15,37 38 16</inkml:trace>
  <inkml:trace contextRef="#ctx0" brushRef="#br2" timeOffset="462404.8479">23631 1430 0,'0'37'390,"0"1"-374,0 0-16,0-1 16,38 1-16,-38-1 15,0 1-15,0 0 16,0-1 0,0 1 15,0 0 0,0-1-15,0 1-1,0-1 126</inkml:trace>
  <inkml:trace contextRef="#ctx0" brushRef="#br2" timeOffset="463228.745">24271 1655 0,'38'0'16,"-114"38"15,1 0-31,38-1 16,-1 1-1,38 0 1,-38-1 0</inkml:trace>
  <inkml:trace contextRef="#ctx0" brushRef="#br2" timeOffset="463677.1149">24572 1844 0,'0'37'63,"-37"1"-48,-1 37 17,0-37-32,38-1 0</inkml:trace>
  <inkml:trace contextRef="#ctx0" brushRef="#br2" timeOffset="465140.7773">18777 1392 0,'0'38'94,"0"-1"-79,0 1 1,0 0-16,0 37 15,0-38 1,0 1 0</inkml:trace>
  <inkml:trace contextRef="#ctx0" brushRef="#br2" timeOffset="465590.2902">18852 1129 0,'38'-38'31,"-38"113"1,0-37-32,0 37 15,0-37 1,0 37-16,0-37 16,0-1-16,0 1 15</inkml:trace>
  <inkml:trace contextRef="#ctx0" brushRef="#br2" timeOffset="474805.6575">23669 3349 0,'38'0'172,"37"0"-156,-37 0-1,-1 0-15,38 0 16,-37 37 0,0 38-1,-1-37 1,1-38 0,-38 75-1,38-37 1,-38 0-1,37-1-15,1-37 32</inkml:trace>
  <inkml:trace contextRef="#ctx0" brushRef="#br2" timeOffset="484629.7459">22728 4590 0,'113'0'63,"75"0"-48,-75 0-15,-38 0 16,38 0-16,-75 0 15,37 0-15,38 0 16,188 0 0,-150 0-16,74 0 15,-74 0-15,0 0 16,-1 0-16,1 0 16,-39 0-16,39 0 15,-1 0-15,114 0 16,-76 0-16,188 0 15,-37 0-15,75 0 16,-75 0-16,-38 0 16,37 0-1,264 0 1,-376 38-16,38-38 16,-114 37-16,1-37 15,-39 0-15,-36 0 16,-39 0-1,1 0 1,0 0-16,75 0 16,-1 0-1,39 0-15,-1 0 0,1 0 16,-76 0-16,0 0 16,-37 0 15,37 0-16,38 0 1,38 0-16,-1 0 16,38 0-16,-75 0 15,-75 0-15,0 0 16,37 38-16,-38 0 125,-37-1-109,0 38-16,0 38 15,0 0-15,76 0 16,-76 0-16,37 113 15,-37-76-15,0 1 16,76 74-16,-76-36 16,37 36-16,-37-37 15,76 76-15,-39-114 16,-37 1-16,38 37 16,-38-38-16,37-74 15,-37 36-15,0 1 16,0 0-16,38-38 15,0 38-15,-38-37 16,0-39 0,0 1-16,0 37 31,0 0 0,0-37 79,-38-38-95,-37 75 1,37-37-16,-37-1 31,-38 39-31,38-76 16,-38 37-16,75-37 15,-37 38-15,75 37 16,0 0 0,0-37-16,-75 37 15,-38-37-15,38-38 16,-1 38-16,-37-1 15,38-37-15,-75 38 16,-39-38-16,1 75 16,-37-37-16,-1-38 15,113 0-15,-75 37 16,-151-37-16,-75 0 16,-37 0-16,-76 0 15,113 0 1,188 0-16,-75 0 15,38 0-15,-1 0 16,1 0-16,75 0 16,0 0-16,-1 0 15,1 0-15,38 0 16,-1 0-16,1 0 16,74 0-16,1 0 15,38 0-15,-1 0 16,0 0-16,1 0 15,-1 0-15,0 0 16,1 0 0,-1 0-1,0 0 1,-37 0 0,38 0-16,-1 0 15,0 0 1,1 0-16,-1 0 15,0 0 1,1 0-16,-1 0 47,-37 0-31,37 0-1,-37 0-15,0 0 16,0 0-16,37 0 15,-113 0-15,76 0 16,37 0-16,-74 0 16,74 0 15,-37 0 47,37 0-15,38-37-48,0-76-15,0 75 16,0-37-16,0-38 15,-38-37 1,-37-114 0,75 114-16,0-1 15,0 1-15,0-114 16,0-37 0,0 151-16,-37 75 15,37-151 1,0 188-16,0-75 15,0 1-15,0-1 16,0 0-16,0 0 16,0 0-16,0 0 15,0 76-15,0-76 16,0 37-16,0 1 16,0 0-16,0 0 15,0-1 1,0 39-16,0-38 15,0 37-15,0-37 16,0 37 0,0-37-1,0 37 1,0-37 15,0 37 0,0-37-15,0 37 0,0 1 281,0-1-297,0 1 15,0-1 1,0 0-1,0 1 1,0-1 0,0 0-16,0 1 15,0-1 1,0 1 15</inkml:trace>
  <inkml:trace contextRef="#ctx0" brushRef="#br2" timeOffset="486628.6048">31082 4628 0,'0'-76'109,"0"1"-109,0-113 16,38 113-16,-1 0 15,1-1-15,-38-36 16,0 36-1,38 76-15,-38-37 16,0-1 15,0-37-15,37 75 46,-37-38-46,0-37 31,38 37-31,-1 38-16,-37-37 15,38 37-15,-38-76 16,75 76-16</inkml:trace>
  <inkml:trace contextRef="#ctx0" brushRef="#br2" timeOffset="487436.6464">31007 3499 0,'75'0'110,"0"0"-110,1 0 15,112 0-15,-75-38 16,-38 1 0,-37 37-16,-1 0 140,1 0-77,-38 37-63,0 76 15,0-75-15,0 37 16,0-37 0,0 37-16</inkml:trace>
  <inkml:trace contextRef="#ctx0" brushRef="#br2" timeOffset="488381.0295">31458 2182 0,'38'-37'79,"75"37"-79,-38 0 15,38 0-15,-38 0 16,1 0-16,-39 0 109,-37 75-93,0 0-1,0-37-15,0 37 16,-37 38-16,37-76 16,-38 114-1,0-76-15,1 76 16,-1-76 0,38 0 93,75-75-93,1 0-16,36 0 15,-36 0-15,-39 0 16,1 0-1,37 0 1</inkml:trace>
  <inkml:trace contextRef="#ctx0" brushRef="#br2" timeOffset="489142.6048">31609 2784 0,'113'-37'47,"-38"37"-47,76-38 16,112-37 0,-225 75-16,74 0 15,-74 0 1</inkml:trace>
  <inkml:trace contextRef="#ctx0" brushRef="#br2" timeOffset="489756.4643">32625 1806 0,'0'0'0,"38"0"78,-1 0-78,38 0 16</inkml:trace>
  <inkml:trace contextRef="#ctx0" brushRef="#br2" timeOffset="490524.767">32286 1956 0,'0'0'0,"0"76"79,0-39-64,0 1 1,0 0-16,0-1 15,0 38 1,0-37 0,0 37-1,0-37 1,75-38 140,1 0-140,-39 0-16,1 0 15,0 0 110</inkml:trace>
  <inkml:trace contextRef="#ctx0" brushRef="#br2" timeOffset="491093.5475">32775 2182 0,'0'75'109,"0"-37"-109,0 0 16,0 37-16,0-37 16,0 37-1,0 0 1,0-37-16,0-1 31</inkml:trace>
  <inkml:trace contextRef="#ctx0" brushRef="#br2" timeOffset="492237.9323">33001 1994 0,'75'0'31,"-37"0"-15,0 0 15,-1 0 16,1 0 47,-38 38 0,0-1-79,0 39 1,0-39-16,0 1 16,0-1-16,0 1 15,0 0-15,0-1 16,0 1-16,0 0 15,0-1 1,0 1 78,0 37-63,-38-75 78,-37 38-93</inkml:trace>
  <inkml:trace contextRef="#ctx0" brushRef="#br2" timeOffset="497548.9307">23406 17307 0,'150'0'94,"1"0"-78,-38 0-16,37 0 15,-37 0-15,-38 0 16,38 0-16,-75 0 16,-1 0-1</inkml:trace>
  <inkml:trace contextRef="#ctx0" brushRef="#br2" timeOffset="498685.3258">23631 17043 0,'-37'38'47,"-1"0"-47,-37-1 15,0 1-15,37-38 16,0 38-16,1-38 16,-1 0-16,0 0 31,1 37-31,-1 1 47,-37-38 0,37 37-47,1-37 15,-1 38 16,38 0 48,75-1-79,151 1 15,-188 0 1,75-1-16,-76-37 15,1 0-15,37 0 16,-37 38 0</inkml:trace>
  <inkml:trace contextRef="#ctx0" brushRef="#br2" timeOffset="500084.2866">24948 17533 0,'38'0'47,"0"0"-32,-1 0 17,1-38-17,-38 0 1,0 1 0,0-39 15,0 39 0,0-1 0,-38 1-15,1 37 0,-39 0-1,-36 0 1,74 0-16,-37 37 15,37 1 1,0-1-16,1 39 31,37-1-15,0 0 0,-38 0-16,38 1 15,0-39 1,0 1-16,0 0 15,0-1 17,0 1-17,38-38 1,37 0 0,-37 0-16,75 0 15,-76 0-15,38 0 16,1-38-16,-39-37 15,39 75 1,-76-38 0,37 38-16,-37-37 15,0-1-15,0 0 32,38 1 14,-1 74 33,-37 1-48,0 37-16,38-75-15,0 0 16,37 0 0,-37 0-16,75 0 15,-38 0 1,-38 0-16,1 0 16</inkml:trace>
  <inkml:trace contextRef="#ctx0" brushRef="#br2" timeOffset="500566.0642">25739 16705 0,'37'0'78,"1"0"-46,0 0-1</inkml:trace>
  <inkml:trace contextRef="#ctx0" brushRef="#br2" timeOffset="501132.1005">25663 16705 0,'0'37'47,"0"1"-31,0 37-16,0 1 15,0-39 1,0 1 0,0-1-16,0 1 15,38-38 126,75 0-141,-75 0 15,37 0 48</inkml:trace>
  <inkml:trace contextRef="#ctx0" brushRef="#br2" timeOffset="501684.5986">26303 16780 0,'0'38'63,"0"-1"-47,0 1-1,0 37-15,0-37 31,0 37-31,0-37 16,-38-1 0,38 1-16</inkml:trace>
  <inkml:trace contextRef="#ctx0" brushRef="#br2" timeOffset="502844.9973">26491 16630 0,'38'0'78,"0"0"-62,74 0-16,-36 0 16,-39 0-16,1 0 265,-38 75-218,0 0-47,0 0 16,75 1-16,-75-39 15,0 38-15,0-37 16,0 0-16,0-1 31,-75-37 47,0 76-62,37-76-16,0 0 16,1 0-16</inkml:trace>
  <inkml:trace contextRef="#ctx0" brushRef="#br2" timeOffset="508077.122">22954 11325 0,'-38'0'15,"1"37"1,-1 1 0,38 75-16,0-38 15,0 151-15,0-76 16,0 76-16,-37 0 16,37-76-16,0 38 15,0-37-15,0 75 16,0-38-16,0 0 15,0 0-15,0-38 16,0 1-16,0-1 16,0-37-16,0-37 15,0-1-15,0 38 16,0-76-16,0 1 16,0 75-16,0-76 15,0 1-15,0 0 16,0-1 93,37-37 16,38 0-125,76 0 16,112 0-16,76 0 15,37 0-15,-37 0 16,150 0-16,-37 0 16,112 0-16,-112 0 15,-38 0-15,0 0 16,37 0-16,1 0 16,37 0-1,0 0-15,38 0 16,-76 0-16,-74 0 15,-76 0-15,-151 0 16,-74 0-16,-76-37 172,0-1-172,0-75 16,0 0-16,0-75 15,37 38-15,-37-189 16,113 38-16,-75 0 15,-38 113-15,113-151 16,-113 151-16,0-37 16,37 74-1,-37 38-15,0 76 16,0-76-16,0 75 16,0 0-16,0 1 15,0-38 1,0 37-1,0-37 1,-113 37 0,76 0-16,-1 38 15,0 0-15,1 0 16,-38 0-16,-76 0 16,1 0-16,-1 0 15,-263-37 1,188 37-16,-37-38 15,112 38-15,1 0 16,-1 0-16,38 0 16,-75 0-16,-37 0 15,36 0-15,-112 0 16,38 0-16,-113 0 16,-76 0-16,76 0 15,188 0-15,-76 0 16,189 0-16,-76 0 15,76 0 1,0 0 0,37 0-16,1 0 15,-39 0-15,1 0 16,-38 0-16,-37 0 16,37 0-16,0 0 15,-38 0-15,76 0 16,-188 0-16,112 0 15,76 0-15,0 0 16,37 0-16,-37 0 31,37 0 16,-37 0-31,0 0-16,-38 0 15,0 0-15,0 0 16,-37 0-16,-1 0 16,113 0 62</inkml:trace>
  <inkml:trace contextRef="#ctx0" brushRef="#br2" timeOffset="510060.8377">28260 9368 0,'37'0'47,"1"38"-16,-38 0-15,75 74-16,-37-36 16,-38 37-16,0-76 15,0 114-15,0-114 16,0 39-16,0 36 15,0 1-15,0 0 16,0-38-16,0-37 16,0 37-16,0-37 15,0-1 1,0 1 0,0 0-1,0-1 16,0 1-15,-38 0 62,38-1-62,0 38-1,0 38 1,0-75-16,0 0 16,0-1-1,0 1 48,0-1-63,0 39 31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0-08T20:11:20.128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7038 10389 0,'0'-17'47,"0"34"-32,18 1 17,-1 0-17,1-1-15,-1-17 16,1 18-16,0 0 15,-1-18-15,1 17 0,0-17 16,-1 18-16,1-1 16,-36-17 31,1 0-47</inkml:trace>
  <inkml:trace contextRef="#ctx0" brushRef="#br0" timeOffset="266.0625">7179 10336 0,'0'18'16,"-18"0"0,1-1-16,-1 1 15,0 17-15,18-17 16,-17 0-16,17-1 0,-18 1 16,18-1-16,-17 1 0,17 0 15,0-1-15,0 1 0</inkml:trace>
  <inkml:trace contextRef="#ctx0" brushRef="#br0" timeOffset="1117.3926">7461 10283 0,'0'-17'15,"0"-1"32,18 18-31,0 0-16,-1 0 16,1 0-16,-1 0 15,-17 18-15,18-18 0,0 17 16,-18 1-16,0 0 15,0-1 1,0 1 0,0 0-16,0-1 15,17 1-15,1-18 16,0 18-16,-1-1 0,19 1 16,-19 0-16,1-1 0,-18 1 15,0-1-15,0 1 16,0 0-16,-18-18 15,18 17-15,-17-17 0,-1 0 16,-17 0-16,17 0 0,0 0 16,1 0-16,-1 0 0,0 0 15,1 18-15,-1-18 0,1 0 16,-1 18-16,0-1 16</inkml:trace>
  <inkml:trace contextRef="#ctx0" brushRef="#br0" timeOffset="5343.4142">10777 9596 0,'0'17'0,"18"1"15,-18 17-15,18 0 0,-18 18 16,0 0-16,17 0 0,1 18 15,-18-18-15,18 0 16,-18-1-16,17-16 0,-17-1 16,18-17-16,-18-1 0,17 1 15</inkml:trace>
  <inkml:trace contextRef="#ctx0" brushRef="#br0" timeOffset="5643.5603">11095 9631 0,'0'0'0,"106"0"16,-89 0-16,19 17 0,-19 1 15,1 17-15,0 1 0,-18-1 16,0 0-16,0 18 0,-18-18 15,-17 18-15,17-17 16,-17-1-16,17 0 0,0 0 16,1 1-16,-1-19 0,18 1 15,18-18-15,-18 18 0,35-18 16,-17 0-16,17 0 0,0 0 16,1 0-16,-1-18 15,0 18-15,-17 0 0,-1-18 16</inkml:trace>
  <inkml:trace contextRef="#ctx0" brushRef="#br0" timeOffset="5977.1394">11589 9719 0,'0'0'0,"35"0"16,-17 0-16,-1 0 0,1 18 15,0-1-15,-1 1 0,1 0 16,0-1-16,-1 19 0,-17-1 16,18-18-16,-18 19 15,-18-1-15,18 0 0,-17-17 16,-1 17-16,18-17 0,-18-1 15,18 1-15,0 0 0,18-1 16,0-17-16,-1 0 16,1 0-16,17 0 0,0 0 15,-17 0-15,17 0 16,1-17-16</inkml:trace>
  <inkml:trace contextRef="#ctx0" brushRef="#br0" timeOffset="6443.0633">12224 9684 0,'-18'0'15,"-17"0"-15,17 0 0,-17 0 16,17 0-16,1 17 15,17 1-15,17 17 16,1-17-16,0 17 16,17 1-16,0-19 0,0 18 15,1 1-15,-1-1 0,0 0 16,-17-17-16,0 17 0,-1 0 16,-17 1-16,-17-19 0,-1 19 15,-17-19-15,17 1 0,-17 0 16,17-18-16,-17 0 15,17 0-15,0-18 0,1 0 16,17 1-16,0-19 0,0 19 16,17-19-16,19-16 0,-1 16 15,0 1-15,1-18 0,-1 18 16,-17 0-16,-1-1 16,1 19-16,-18-19 0,0 19 15,0-1-15,-18 0 0,1 1 16,-19 17-16,1-18 0,17 18 15,-17 0-15,17 0 0,-17 0 16,35 18-16</inkml:trace>
  <inkml:trace contextRef="#ctx0" brushRef="#br0" timeOffset="6865.7396">12647 9613 0,'0'0'0,"0"-17"16,-18 17-1,18 17 1,18 18-16,-18-17 0,18 17 16,17 1-16,-17-1 15,17 0-15,-17 1 0,17-1 16,-18 18-16,1-18 0,0 0 15,-1 1-15,-17-1 0,0 0 16,0 0-16,-17-17 0,-1 0 16,0-18-16,1 17 15,-18-17-15,17 0 0,-17 0 16,-1 0-16,19-17 0,-19-1 16,19 0-16,17 1 0,0-1 15,0 0-15,17-17 16,1 0-16,17 0 0,1-1 0,17 1 15,-18-18-15,18 18 16,-18 0-16,-17-1 0,-1 1 16,1 17-16,-18-17 0,-18 35 15,1-18-15,-1 1 0,-35 17 16,18 0-16,-18 17 16,0-17-16</inkml:trace>
  <inkml:trace contextRef="#ctx0" brushRef="#br0" timeOffset="10035.8187">10866 10583 0,'0'0'0,"-18"0"0,36 0 31,-1 0-15,18 0-16,1 0 0,-1 0 0,18 0 15,0-17-15,17 17 16,19 0-16,16 0 0,1 0 16,18 0-16,-1 0 0,18 17 15,18-17-15,-18 0 0,18 18 16,-18-18-16,0 18 16,-17-18-16,-1 0 0,1 0 15,-36 0-15,0-18 0,-17 18 16,-36 0-16,0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0-08T23:27:15.672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7030A0"/>
    </inkml:brush>
    <inkml:brush xml:id="br2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1976 4533 0,'0'18'47,"0"-1"-31,0 1-16,0 0 15,17 17-15,-17 36 16,18-36-16,-18 106 16,17-70-16,1 17 15,0 106-15,-1-71 16,36 107-1,-35-107-15,0 0 0,-1 1 0,1 17 16,17 141-16,-35-141 16,18 159-1,-18-141-15,17 106 16,-17-142-16,0-17 0,0 0 16,0-18-16,0 88 15,-17-123-15,17 53 16,-18-71-16,18-17 15,-17 0-15</inkml:trace>
  <inkml:trace contextRef="#ctx0" brushRef="#br0" timeOffset="1529.5652">1923 4551 0,'-18'0'0,"36"0"47,17 0-47,-17 0 16,70-18-16,-35 18 15,70 0-15,-52 0 16,70 0 0,-53 0-16,0 0 0,71 0 15,-71 0-15,0 0 16,1 0-16,-1 0 0,88 0 15,-70 0-15,70 0 16,-87 0-16,16 0 16,-16-17-16,-1 17 15,88 0 1,-17 0-16,-89 0 0,89 0 16,-106 0-16,18 0 15,-36 0-15,0 0 16,1 0-16,16 0 15,-34 0-15,17 0 16,1 0-16,-19-18 16,1 18-16,17-18 15,-17 18-15,17 0 16,0 0-16,1 0 16,-19 0-16,1 0 0,35 0 15,-36 0-15,1-17 16,0 17-16,-1 0 0,19 0 15,-19 0 1,1 0-16,0 0 16,17-18-16,-17 18 15,17 0 1,-18 0-16,19 0 16,-36-18-16,35 18 15,0 0 1,-17 0-16,0 0 15,34 0 1,-34 0-16,0 0 16,-1 0-16,1 0 0,0 0 0,-1 0 15,1 18 1,0-18 0,-1 0-16,1 0 15,-1 0 1,1 0-1,0 0 1,-1 0 0,1 0 31,-18 18-32,0-1-15,0 1 16,0 0-1,0 34 1,0-16-16,0-1 0,18 18 16,-18-18-16,0 18 0,17 53 15,-17-53-15,0 17 0,18-17 16,-18 18 0,0 17-16,0 71 0,0 17 15,0 106 1,0-87-1,0-90-15,18 89 16,-18-88-16,17-18 16,1 124-16,0-124 15,-1 89-15,-17-89 16,0 88-16,18-88 16,-18 71-1,17-88-15,-17-1 0,18 1 0,0 35 16,-18-53-1,17 0-15,-17-18 16,-17 0-16,-1-35 16,0 0-16</inkml:trace>
  <inkml:trace contextRef="#ctx0" brushRef="#br0" timeOffset="2152.2722">2223 8202 0,'17'0'16,"1"-18"-16,52 18 15,-34 0-15,175-17 16,-105 17 0,0 0-16,159 0 15,-89 0-15,194-35 16,-176 17-16,177-17 16,-195 17-16,177-35 15,-194 35-15,17 18 0,124-17 16,-177-1-16,-17 18 15,-35 18-15,-18-18 0,17 35 16,-52-35 0</inkml:trace>
  <inkml:trace contextRef="#ctx0" brushRef="#br0" timeOffset="2886.5348">1976 4463 0,'-18'0'15,"18"17"-15,18-17 16,52-35 0,-35 17-16,89-52 15,-71 35-15,0-18 16,0 17-16,-18 1 0,35-18 15,-52 53-15,-18-17 16</inkml:trace>
  <inkml:trace contextRef="#ctx0" brushRef="#br0" timeOffset="3609.409">2505 4163 0,'-18'0'16,"36"0"-1,-1 0 1,1 17-16,17-17 0,36 0 16,35 0-1,-53-17-15,17 17 16,89-18-16,35 18 16,-88 0-16,17 0 15,124-17 1,-106 17-16,142 0 15,-125 0-15,1 0 0,17-18 0,142 0 16,-159 1 0,123-1-16,-159 18 15,-17-18-15,53 18 16,-106 0-16,53 0 16,-71 0-16,-17 18 0,35 0 15,-36-18 1,-17 17-1</inkml:trace>
  <inkml:trace contextRef="#ctx0" brushRef="#br0" timeOffset="4215.9712">5838 4039 0,'36'0'16,"-72"0"-16,107 0 0,-18 0 15,-18 0-15,53-17 16,-52 17-16,-1 0 16,36-18-1,-54 18-15,1 0 0,-1 0 16,1 0-16</inkml:trace>
  <inkml:trace contextRef="#ctx0" brushRef="#br0" timeOffset="4387.8765">6350 3986 0,'0'18'16,"-53"0"0,18-1-16,-53 36 15,35-17-15,17-1 0,-52 35 16,53-34-16,-18 17 15,53-18-15,-18-18 16</inkml:trace>
  <inkml:trace contextRef="#ctx0" brushRef="#br0" timeOffset="5015.6022">6315 4057 0,'0'0'0,"-18"0"0,18 18 31,0 17-15,0 0-16,0 0 0,0 71 15,0 18 1,0-54-16,0 1 16,0-1-16,18 160 15,-18-142-15,0 53 16,17-70-16,1 87 16,-18-87-16,0-1 15,18 177 1,-18-88-1,-18 53 1,18-159-16,-18 88 16,18-88-16,0 17 0,0 54 15,-17-54-15,17 1 16,0-18-16,0 0 0,0 0 16,0 0-16,0 35 15,0-53-15,17 36 16,-17-36-16,18 35 15,-18-34-15,0-1 16,18-17-16,-18 17 0,0 0 16,0 18-1,0-35-15,0 17 16,0-17-16,0 17 16,0-17-16,0-1 0,17-17 31</inkml:trace>
  <inkml:trace contextRef="#ctx0" brushRef="#br0" timeOffset="5227.2571">6421 7497 0,'-36'35'15,"19"0"-15,-19 0 16,-17 36 0,18-18-16,-18 17 0,18-52 15,17 0-15,18 17 16,-17-35-16</inkml:trace>
  <inkml:trace contextRef="#ctx0" brushRef="#br0" timeOffset="8192.0862">3722 8431 0,'0'18'16,"17"0"-1,19-1-15,17 1 16,-18 0-16,35 17 15,-34-17-15,-19-1 16,19 1-16,17-1 16,-18 1-16,0-18 15,-17 0-15</inkml:trace>
  <inkml:trace contextRef="#ctx0" brushRef="#br0" timeOffset="8386.0803">4057 8361 0,'-35'35'16,"70"-70"-16,-88 88 0,0 0 15,18-18-15,-18 18 16,35-18-1,1 0-15,-36 36 16,35-36-16</inkml:trace>
  <inkml:trace contextRef="#ctx0" brushRef="#br0" timeOffset="24503.3767">1923 9137 0,'-18'0'0,"0"-18"15,1 18-15,17-17 16,0-1-1,35 18 1,0 0-16,1-18 0,-1 18 16,0 0-16,-17 0 0,35 18 15,-53 0 1,0-1-16,0 1 16,-36 35-1,1 0-15,17-36 0,18 36 16,0-35-1,18 17-15,35 18 16,-18-35-16,36 17 16,-53-17-16,17 17 15,-18-17-15,-34-1 16,-18 19 0,-1-19-16,-17-17 0,18 18 15,-18-1-15,-35-17 16,53 18-16,-1-18 15</inkml:trace>
  <inkml:trace contextRef="#ctx0" brushRef="#br0" timeOffset="24960.0037">2663 9137 0,'0'0'0,"-17"-18"0,-1 1 0,1-1 15,-36 0-15,17 1 16,1 17-16,0 17 16,0 1-16,-1 17 0,-17 54 15,36-37-15,17 37 16,0-54-16,35 35 15,0-52-15,53 0 32,-52-18-32,17-18 0,0 0 0,-1-17 15,-16 0-15,-36-36 16,0 36-16,-36-18 16,19 18-16,-1 17 15,1 1-15,-1 17 0,18-18 16,-18 71-1,18-18-15,0 0 16,0 18-16,0 0 0,18-17 16,0 16-16,-1-16 0,1 34 15,-1-34-15,19 34 16,-19-52 0,19 17-16,-19-35 15</inkml:trace>
  <inkml:trace contextRef="#ctx0" brushRef="#br0" timeOffset="25258.7436">3052 9331 0,'0'18'0,"17"-18"15,18 35-15,-17-17 16,53 17 0,-36 0-16,0-17 0,0-1 15,18 19-15,-17-19 16,-1 19-16,-17-19 15</inkml:trace>
  <inkml:trace contextRef="#ctx0" brushRef="#br0" timeOffset="25419.6554">3281 9384 0,'0'0'15,"-35"70"-15,17-34 0,-17-1 16,17 36-16,18-36 16,0-18-16,-18 19 0,36-1 15</inkml:trace>
  <inkml:trace contextRef="#ctx0" brushRef="#br0" timeOffset="26381.9815">3669 9137 0,'18'0'32,"34"0"-32,-16 0 15,17 18 1,-36-18-16,-17 17 0,18-17 16,-18 18-16,0 0 0,-18 17 15,18-18-15,-17 1 16,-1 0-16,18-1 0,0 36 15,0-35 1,35 17-16,1-17 16,16 17-16,-34 0 15,0-17 1,-18 17-16,0-17 0,-36 0 16,1-1-1,0-17-15,17 18 16,-17-18-16,0 17 0,-1-17 15,19 0-15</inkml:trace>
  <inkml:trace contextRef="#ctx0" brushRef="#br0" timeOffset="26993.1588">4339 9225 0,'0'-35'15,"-17"35"1,-19-18-16,19 18 16,-1 0-16,0 0 0,-17 18 15,0 0-15,17 17 16,18 0-16,0 18 15,18-18-15,17 18 16,0-35 0,36-1-16,-36-17 15,0 0-15,1 0 0,-1-17 16,-17-1-16,-1 1 16,1-36-16,-18 17 15,0 19-15,-35-54 16,17 54-16,0-1 0,1 0 15,-1 1 1,0 17-16,18 17 0,0 1 16,18 105-1,17-17 1,-17-53-16,17 88 16,-17-106-16,-18 1 15,35 34-15,-35-52 16,35 0-16</inkml:trace>
  <inkml:trace contextRef="#ctx0" brushRef="#br0" timeOffset="27366.344">4780 9349 0,'0'0'0,"0"17"16,35 19 0,1-19-16,34 18 15,-34-17-15,-1 0 16,0-1-16,36 19 16,-54-19-16,19 19 15,-19-19-15,-17 1 16</inkml:trace>
  <inkml:trace contextRef="#ctx0" brushRef="#br0" timeOffset="27582.6128">5098 9260 0,'0'0'0,"-18"18"15,18 0-15,-18-1 16,1 19-16,-1-1 0,0 0 16,18 0-16,-17 1 0,17-1 15,-18 0-15,18 1 0,0-19 16,0 18-16,0-17 16,0 0-16,18-18 0,-18 17 15</inkml:trace>
  <inkml:trace contextRef="#ctx0" brushRef="#br0" timeOffset="28012.219">5398 9172 0,'17'-17'16,"1"-1"-16,-1 18 15,19-18-15,-1 1 0,18 17 16,-35 0 0,17 0-16,-35 17 15,17 1-15,-17 0 16,0-1-16,0 19 0,-17-19 0,17 36 15,0-35-15,35 35 16,0-36-16,1 1 16,17 17-1,-18-17-15,35 17 16,-34-35-16,-36 18 0,17-1 16,-34 1-16,-19 0 15,1-1-15,-18 1 0,-53 17 16,53-17-1,-35 17-15,53-35 16,0 18-16</inkml:trace>
  <inkml:trace contextRef="#ctx0" brushRef="#br0" timeOffset="33995.8572">1217 10636 0,'18'0'16,"-18"18"-1,0 17-15,0 0 16,17 1-16,-17-1 0,0 71 15,0-53-15,18-18 16,-18 0-16,0 1 16,0-1-16,0-17 0,0-54 31,-18-52-15,18 53-16,0-71 15,0 53-15,0 0 0,18-35 16,0 53-16,-1 17 15,19 0-15,-19 1 0,36 17 16,-18 17 0,-17 1-16,0 53 15,-18-36-15,17 35 16,-17-34-16,-17 17 16,17 17-1,-18-35-15,18 18 0,18 0 16,-1-35-16,1-18 15</inkml:trace>
  <inkml:trace contextRef="#ctx0" brushRef="#br0" timeOffset="34273.8656">1799 10830 0,'0'18'16,"0"0"-16,0-1 0,0 18 16,0 36-16,0-18 15,18 18 1,-18-36-16,17 18 15,1-36-15,0 1 16,-1-18-16,-17-18 16</inkml:trace>
  <inkml:trace contextRef="#ctx0" brushRef="#br0" timeOffset="34457.3321">2064 10866 0,'-18'52'16,"18"-16"-16,0-1 0,0 53 16,0-52-16,0 16 15,18 19 1,-1-53-16,-17 17 0,18 0 16</inkml:trace>
  <inkml:trace contextRef="#ctx0" brushRef="#br0" timeOffset="34589.3589">1887 11095 0,'0'0'16,"53"0"-16,-35 0 0,17 0 16,0-18-16,36 18 15,-53 0-15</inkml:trace>
  <inkml:trace contextRef="#ctx0" brushRef="#br0" timeOffset="35648.2455">1799 10266 0,'-17'0'16,"-1"-18"-1,18 1 282,18 17-265,17 0-32,-18-18 15,1 18 1,0 0-16,-1 0 0,1-18 15,0 18-15</inkml:trace>
  <inkml:trace contextRef="#ctx0" brushRef="#br0" timeOffset="35870.5665">1817 10213 0,'0'18'16,"-18"-1"-16,1 36 15,17 18 1,-18-54-16,18 54 16,18-53-16,-18-1 0,35 18 15,-18-35-15,36 18 16,-35-18-16,0 0 15</inkml:trace>
  <inkml:trace contextRef="#ctx0" brushRef="#br0" timeOffset="36159.7102">1993 10407 0,'0'35'16,"0"-70"-16,0 88 0,18-35 16,17-1-16,-17-17 15,17 0-15,36-17 16,-18-1 0,-53-35-1,0 35-15,-18-35 16,18 36-16,-35-1 0,17 0 15,-17-17-15,-1 35 16,19-17 0</inkml:trace>
  <inkml:trace contextRef="#ctx0" brushRef="#br0" timeOffset="36483.3896">2258 10142 0,'17'0'0,"1"-17"15,17-1 1,-17 18-16,17 0 0,1 0 16,-19 18-16,18-18 15,-35 17-15,18 1 16,-18 17-16,0 18 15,0-18-15,0 1 16,18 17-16,-18-18 16,17-17-16,-17-1 0,0 1 15,18 0-15,-36-18 32,1 0-17,-19 0 1,19 0-16,-1-18 0</inkml:trace>
  <inkml:trace contextRef="#ctx0" brushRef="#br0" timeOffset="36865.2175">2081 10301 0,'0'-18'15,"0"36"-15,-17-36 0,-1 1 0,0 17 16,-17 0 0,18 17-16,-1-17 0,18 18 15,-35 17 1,35-17-16,0 0 0,0-1 15</inkml:trace>
  <inkml:trace contextRef="#ctx0" brushRef="#br0" timeOffset="37537.0326">2558 10760 0,'-18'0'15,"36"0"-15,-1 0 16,54 0-1,-54 0-15,19 0 16,-19 0-16,19 0 0,-19 0 16</inkml:trace>
  <inkml:trace contextRef="#ctx0" brushRef="#br0" timeOffset="37677.2673">2611 10936 0,'0'0'16,"35"18"-16,0-18 0,-17-18 16,17 18-1,0 0-15,-17 0 0,0-18 0,-1 18 16</inkml:trace>
  <inkml:trace contextRef="#ctx0" brushRef="#br0" timeOffset="38383.1192">3175 10707 0,'-18'17'16,"36"-34"-16,-36 52 0,1 36 16,17-36-1,17 0-15,-17 0 0,18 1 16,-18 17-16,18-36 16,-18 1-16,0-36 15,0-52 1,0 17-1,0 0-15,0-35 16,0 35-16,17 18 0,19-54 16,-19 72-16,18-19 15,-17 36-15,0 0 16,-1 36-16,-17-1 0,18 18 16,-18 0-16,0 53 15,0-36-15,18 36 16,-18-71-16,0 1 15,17-1-15,1 18 16</inkml:trace>
  <inkml:trace contextRef="#ctx0" brushRef="#br0" timeOffset="38786.4473">3598 10936 0,'-17'35'16,"17"-17"-16,0 17 15,0-17-15,0 17 0,17-17 0,-17 0 16,18-1-16,17 18 16,-17-35-1,0 0-15,-1-17 16,-17-1-1,0 1-15,0-1 16,18 18-16,-1 0 16,1 18-1,0-1-15,35 18 16,-36-17-16,19 0 16,-19-18-16,18 0 15,-35-18-15,0-35 16,-35 18-1,18 0-15,-36-36 16,35 36-16,0 17 0,1-17 16,-1-18-16</inkml:trace>
  <inkml:trace contextRef="#ctx0" brushRef="#br0" timeOffset="39078.5069">3704 10248 0,'18'18'16,"-1"-18"0,19-18-16,34 1 0,-17-1 15,18 0 1</inkml:trace>
  <inkml:trace contextRef="#ctx0" brushRef="#br0" timeOffset="39223.7072">3810 10283 0,'0'71'15,"0"-142"-15,18 160 0,-1-19 16,1-52-16,0 0 16,-18-1-16,17 1 0,1-1 0,-1 1 15,1-18 1</inkml:trace>
  <inkml:trace contextRef="#ctx0" brushRef="#br0" timeOffset="39478.6856">3986 10389 0,'0'0'15,"0"53"-15,0-17 0,18-1 16,0-18-16,17-17 15,18 18-15,-35-18 16,-1-18 0,1 1-16,-1 17 0,-17-53 15,0 35-15,-17 1 0,-18-19 16,17 19-16,0-1 16,-17 18-16,17-18 15</inkml:trace>
  <inkml:trace contextRef="#ctx0" brushRef="#br0" timeOffset="39808.0461">4145 10231 0,'35'-18'0,"1"0"16,-1 18-1,36-17-15,-54 17 16,18 17 0,-35 1-16,18 17 15,-18-17-15,0-1 16,18 36 0,-18-35-16,17 35 15,1-18-15,0 1 16,-18-19-16,0 1 0,17-1 15,-34-17 1,-19 0 0,19 0-16,-19 0 0,-16 0 15,34 0-15,0 0 16,1 0-16</inkml:trace>
  <inkml:trace contextRef="#ctx0" brushRef="#br0" timeOffset="40686.0409">4692 10636 0,'18'0'0,"35"0"15,-36 0 1,36-17-16,-18 17 16,-17 0-16,17 0 15,-17 0-15,-36 0 16</inkml:trace>
  <inkml:trace contextRef="#ctx0" brushRef="#br0" timeOffset="40813.6333">4657 10848 0,'53'0'16,"-106"0"-16,141 0 0,-53 0 0,0-18 15,36 1 1,-36-1-16,1 0 16</inkml:trace>
  <inkml:trace contextRef="#ctx0" brushRef="#br0" timeOffset="41213.2086">5027 10460 0,'0'0'0,"18"0"15,52-35-15,-34 17 16,34 0-1,-52 1-15,-1 17 0,1 17 0,-18 19 16,-35 34 0,-1-35-16,-16 36 15,34-53-15,0 17 16,18-17-16,0 17 0,18-18 16,52 19-16,-17-36 15,-17 17-15,17 1 0,0 0 16,17 17-16,-35-17 15,-17 17 1,-36 0-16,-52 0 16,35-17-16,-18 0 15,0-1-15,0 1 0,0-18 0,-35 0 16,70 0 0,0 0-16,1 0 0,34-35 15</inkml:trace>
  <inkml:trace contextRef="#ctx0" brushRef="#br0" timeOffset="41654.37">5821 10513 0,'17'-53'15,"-34"106"-15,34-124 0,-17 54 0,-52-1 16,16 18-16,-34 35 16,17-17-16,18 17 15,17-17-15,0 17 16,1 0-16,17 1 0,17 17 16,1-36-16,35 18 15,-18-35-15,36-17 16,-36-1-16,0 1 15,-17-1-15,-1-17 0,1 17 16,-18 0-16,0-17 0,0-18 16,0 36-1,-18-1 1,1 0-16,-1 36 0,18 0 16,0 70-16,0-53 15,18 71-15,-1-53 16,1 0-16,0 35 15,-18-35-15,0-18 16,0 0-16,-18 18 16,0-35-16</inkml:trace>
  <inkml:trace contextRef="#ctx0" brushRef="#br0" timeOffset="42926.8941">1640 12435 0,'18'142'15,"-18"-90"-15,0 1 0,0-17 16,0-1-16,0-17 15,18-18-15,-18-36 16,0-34 0,-18 17-16,0-53 15,18 35-15,0 19 0,-17-19 16,17 18-16,17 0 16,-17 18-16,18 17 0,17 1 15,-17-1-15,35 36 16,-35-1-16,-1 18 0,36 54 15,-35-19-15,-1 36 16,1-53 0,-18 0-16,18 35 15,-1-53-15,1 1 0,-18-19 16</inkml:trace>
  <inkml:trace contextRef="#ctx0" brushRef="#br0" timeOffset="43278.2492">2364 12559 0,'-36'0'16,"72"0"-16,-142 0 15,88 18-15,-17-1 16,0 54-16,17-36 16,18 36-16,18-54 15,52 36-15,-35-35 16,54-1-1,-54-17-15,0 0 0,18 0 16,-35-17-16,-1-1 16,1 0-16</inkml:trace>
  <inkml:trace contextRef="#ctx0" brushRef="#br0" timeOffset="43582.5796">2205 11889 0,'18'0'16,"17"0"0,-18 0-16,36 0 15,-17 0-15,-19 0 16,19-18-16,-19 18 16</inkml:trace>
  <inkml:trace contextRef="#ctx0" brushRef="#br0" timeOffset="43756.7142">2275 11942 0,'18'52'16,"-36"-104"-16,36 140 0,0-71 0,-1 36 16,-17-35-16,18 17 15,0-17-15,-1-1 16,1-17-16,0 0 15,-1 0 1</inkml:trace>
  <inkml:trace contextRef="#ctx0" brushRef="#br0" timeOffset="43990.1282">2505 12030 0,'-18'53'15,"36"-18"1,17-17-16,-17-18 0,35 17 16,-1-34-1,-34-1-15,0 0 16,-1 1-16,-17-1 16,-35-17-16,17 17 15,1 0-15,-18 1 16,-1-1-1</inkml:trace>
  <inkml:trace contextRef="#ctx0" brushRef="#br0" timeOffset="44312.5755">2611 11853 0,'0'-17'0,"35"17"16,53-18-1,-53 0-15,18 18 16,-17 0-16,-19 0 16,1 18-1,-18 0-15,0 17 0,0 0 16,0 1-16,0-1 16,0 0-16,17 0 0,-17 18 15,18-35-15,-18 17 16,0-17-1,-18-18 1,-17-18 0,18 18-16,-19-17 15,19 17-15,-1 0 16</inkml:trace>
  <inkml:trace contextRef="#ctx0" brushRef="#br0" timeOffset="44896.7385">3263 12259 0,'0'0'16,"18"0"0,-1 0-16,36-18 15,-17 18-15,34 0 16,-34 0-16,16-17 15,-34 34-15,0 1 16,-18 0 0</inkml:trace>
  <inkml:trace contextRef="#ctx0" brushRef="#br0" timeOffset="45036.577">3334 12471 0,'0'0'0,"35"0"15,0 0-15,-17 0 0,35 0 16,-18-18-16,-17 18 16,17-18-16</inkml:trace>
  <inkml:trace contextRef="#ctx0" brushRef="#br0" timeOffset="45831.47">4004 11959 0,'0'0'16,"-35"0"-16,35-17 0,0-1 15,35 0 1,0 18-16,-17 0 15,35 0 1,-18 18-16,-17 0 0,-1 34 16,1-34-16,0 53 15,-18-36-15,17 35 16,-17-17-16,36 18 16,-1-53-16,18 35 15,-36-18 1,1-18-16,0 1 0,-18 17 15,-53 18-15,18-35 16,-54 35 0,36-18-16,-17-35 0,17 18 15,18-1-15,-18-17 16,35 0-16,0-17 16,36 17-16</inkml:trace>
  <inkml:trace contextRef="#ctx0" brushRef="#br0" timeOffset="48121.7446">6932 5874 0,'-18'0'16,"36"0"-16,0 0 15,-1 0-15,72 0 16,-54 0 0,177 0-1,-36 0-15,53-18 16,18 18-1,-106 0-15,141 0 16,-158 0-16,105 0 16,-123 0-16,35 0 15,-88-18 1,-18 18-16,-17 0 0,17 0 0,-17-17 16,0 17-16,-18-18 15,-18 18 1,0-17-1,18-1-15</inkml:trace>
  <inkml:trace contextRef="#ctx0" brushRef="#br0" timeOffset="48445.1472">8872 5503 0,'18'0'16,"0"0"-16,17 18 15,0-18-15,18 18 0,0-1 16,88 1 0,-88 0-16,18-1 0,52 1 15,-70-1-15,18 1 16,-54 0-16,-17 17 15,0-17-15,-53 17 16,0 0-16,-35 18 16,35-18-16,-35 18 15,53-17 1,-53 34-16,52-35 16</inkml:trace>
  <inkml:trace contextRef="#ctx0" brushRef="#br0" timeOffset="63887.0721">7426 6491 0,'0'-18'16,"0"1"-16,18-18 16,-18-18-16,0 35 15,-18 0-15,0-35 16,1 36-16,17-18 15,-36-1-15,19 19 0,-1 17 16,1 0 0,-1 17-16,18 71 15,0-35-15,0 71 16,18-54 0,-1-17-16,1 0 0,17 53 15,-17-71-15,17 36 16,-17-53-16,-18-1 15,0 1-15,-18-18 16</inkml:trace>
  <inkml:trace contextRef="#ctx0" brushRef="#br0" timeOffset="64036.6509">7126 6703 0,'35'0'16,"18"0"-1,-17-18-15,-1 1 16,35-1-16,-34 18 16,-1 0-16</inkml:trace>
  <inkml:trace contextRef="#ctx0" brushRef="#br0" timeOffset="65770.1708">7602 6068 0,'18'0'47,"0"0"-31,-1 0-16,1 0 0,0 0 15,-1 0-15,1 0 0,-1-18 16,19 18-1</inkml:trace>
  <inkml:trace contextRef="#ctx0" brushRef="#br0" timeOffset="65967.6543">7602 6121 0,'0'17'0,"0"-34"0,0 52 16,0-17-16,0 17 0,18 0 16,-18-17-16,18-1 15,-18 1-15,17-18 16,19 18-16,-19-18 16,18 0-16,-17-18 15</inkml:trace>
  <inkml:trace contextRef="#ctx0" brushRef="#br0" timeOffset="66184.6988">7814 6121 0,'0'17'16,"0"19"-1,0 17 1,0-36-16,0 1 0,18-1 16,-1 1-1,1-18 1</inkml:trace>
  <inkml:trace contextRef="#ctx0" brushRef="#br0" timeOffset="66488.7171">7938 6050 0,'17'0'16,"1"0"-16,17 18 16,-17-18-16,-1 17 15,19 1 1,-19 0-16,-17 17 15,0-17-15,0 35 16,0-18-16,0-18 16,-17 1-16,17 0 15,0-1-15,-18 1 16,0-36 0,1 1-1,17-1 1,0 0-16,-18 18 15</inkml:trace>
  <inkml:trace contextRef="#ctx0" brushRef="#br0" timeOffset="66767.8584">8220 6491 0,'0'0'15,"35"0"-15,0-18 16,1 1-16,-1 17 15,-18-18-15,1 18 16</inkml:trace>
  <inkml:trace contextRef="#ctx0" brushRef="#br0" timeOffset="66895.8497">8255 6632 0,'18'0'0,"-36"0"0,71-17 15,-35 17-15,-1 0 0,18-18 16,-17 18 0</inkml:trace>
  <inkml:trace contextRef="#ctx0" brushRef="#br0" timeOffset="67379.6565">8678 6244 0,'0'0'0,"0"-17"16,18 17-1,0 0 1,-1 0-16,1-18 0,35 36 16,-36-18-16,36 17 15,-53 1-15,18 17 16,-18-17-16,-18 17 16,18-17-1,0 17-15,-17-17 0,34 34 16,1-16-1,35-1 1,-18-17-16,-17-1 16,17 19-1,-17-19-15,-18 1 0,-18 17 16,-17-17-16,-36 17 16,18-17-16,18-1 15,-18 1-15,18-18 0,17 0 16,1 18-16,-1-18 0</inkml:trace>
  <inkml:trace contextRef="#ctx0" brushRef="#br0" timeOffset="70638.5386">7567 7461 0,'0'-17'0,"-18"-1"16,1 18-16,-1-18 16,1 18-16,-1 0 15,-17 18 1,-1 17-16,19 1 0,17-19 15,0 36 1,35-18 0,-17-17-16,35 17 0,-36 1 15,18-19-15,1 18 16,-36-17-16,17 17 16,-34-17-16,-1-18 15,0 18-15,1-18 0,-18 0 16,17 0-16,-35 0 15,35 0-15,18-18 16,0 0-16</inkml:trace>
  <inkml:trace contextRef="#ctx0" brushRef="#br0" timeOffset="70899.4951">7638 7161 0,'17'0'15,"1"0"-15,0-17 16,17-1-16,-18 18 15,19-18-15,-19 18 16</inkml:trace>
  <inkml:trace contextRef="#ctx0" brushRef="#br0" timeOffset="71049.5278">7638 7197 0,'17'35'16,"-34"-70"-16,34 88 0,1-53 0,0 17 15,-18 1-15,17 0 0,1-1 16,-1 18-16,1-17 16,0 17-1,-18-17-15,17-18 0,1 0 0</inkml:trace>
  <inkml:trace contextRef="#ctx0" brushRef="#br0" timeOffset="71250.1111">7885 7197 0,'0'35'0,"0"-17"16,0-1-16,0 1 0,17 17 15,-17-17-15,18 17 16,0-35-1,-1 18-15</inkml:trace>
  <inkml:trace contextRef="#ctx0" brushRef="#br0" timeOffset="71539.1394">8008 7108 0,'0'0'0,"18"-17"0,-1 17 16,1 0 0,0 0-16,17 0 15,-17 17-15,-1 19 16,-17-19-16,0 19 16,0-19-16,0 19 15,0-19-15,0 1 0,0 0 16,0-1-1,-17-17-15,-1 18 16,0-18 0,1 0-16,-1-18 15</inkml:trace>
  <inkml:trace contextRef="#ctx0" brushRef="#br0" timeOffset="72334.3953">8396 7444 0,'18'0'32,"-1"0"-32,19 0 0,17 0 15,-36 0-15,19 0 16,-19-18-16,1 18 16,-36 18-1</inkml:trace>
  <inkml:trace contextRef="#ctx0" brushRef="#br0" timeOffset="72462.2778">8361 7620 0,'35'0'0,"-70"0"0,105 0 16,-17 0-16,-35-18 16,35 18-1,-35 0-15</inkml:trace>
  <inkml:trace contextRef="#ctx0" brushRef="#br0" timeOffset="72801.6136">8978 7267 0,'0'18'31,"0"17"-31,0 0 0,0 54 16,0-36-1,0 35-15,18-35 16,-1 35-16,-17-53 16,18 36-16,-18-36 15,0-17-15,0-1 16</inkml:trace>
  <inkml:trace contextRef="#ctx0" brushRef="#br0" timeOffset="73785.618">7444 8537 0,'0'0'16,"0"71"-16,17-18 0,1 35 16,0-35-16,-1-18 15,36 89 1,-53-107-16,18 1 0,-18-1 16,-18-17-1,-17-35-15,17 18 16,-17-54-16,0 36 15,17-71 1,0 53-16,18-53 16,18 71-16,0 0 15,17 17-15,0 0 0,36 1 16,-36 17-16,18 53 16,-35-36-16,-1 54 15,-17-54-15,-17 1 16,-1 17-16,0-17 0,1-18 15,-36 35-15,35-35 16,-17 0-16,17 0 0,18-17 16,-17-19-16</inkml:trace>
  <inkml:trace contextRef="#ctx0" brushRef="#br0" timeOffset="74164.1256">7796 8149 0,'0'-17'15,"18"17"-15,0 0 16,17-18-1,0 18-15,1 0 16,-1-18 0</inkml:trace>
  <inkml:trace contextRef="#ctx0" brushRef="#br0" timeOffset="74313.7966">7832 8202 0,'0'35'15,"17"1"-15,-17-19 16,18 19-16,0-19 0,-1 18 16,1-17-1,0 0-15,-1-1 16,1-17-16</inkml:trace>
  <inkml:trace contextRef="#ctx0" brushRef="#br0" timeOffset="74487.258">8043 8237 0,'0'0'16,"-17"36"-16,17-19 0,17 1 0,1 0 16,-18-1-1,35 1-15,-17-18 16</inkml:trace>
  <inkml:trace contextRef="#ctx0" brushRef="#br0" timeOffset="74758.5114">8132 8149 0,'17'0'0,"-34"0"0,34-17 15,1 17 1,-1 0-16,1 0 15,0 0-15,-18 17 16,17 1-16,-17-1 0,18 1 0,-18 0 16,35 17-16,-35 0 15,18-17-15,-18 0 0,0 17 16,0-18 0,0 19-16,-18-36 15,-17 0 1,17 0-16,-17-18 15,17 0 1</inkml:trace>
  <inkml:trace contextRef="#ctx0" brushRef="#br0" timeOffset="75021.1841">8449 8502 0,'18'0'15,"-1"0"-15,1-18 16,17 18-1,-17-17-15,0 17 0,-1 0 16,-34 0 0</inkml:trace>
  <inkml:trace contextRef="#ctx0" brushRef="#br0" timeOffset="75137.6878">8414 8661 0,'17'17'16,"-34"-34"-16,70 34 0,-36-17 15,1 0-15,17 0 0,1-17 16,-19 17-16</inkml:trace>
  <inkml:trace contextRef="#ctx0" brushRef="#br0" timeOffset="75514.255">9013 8449 0,'-35'0'15,"70"0"-15,-87 18 0,34 17 0,18-17 16,0 17-16,0 0 15,0 0-15,35 36 16,-17-53-16,35 17 16,-18-17-16,0-18 0,1 0 15,34-18 1,-35-17-16,-17 17 0,17-53 16,-35 36-16,-17-35 15,-1 17-15,-52-18 16,17 36-16,-36 0 15,36 35-15,1 0 16,-1 17-16</inkml:trace>
  <inkml:trace contextRef="#ctx0" brushRef="#br0" timeOffset="78435.4704">7250 9578 0,'0'18'0,"0"-1"16,0 36-1,0 0-15,17 35 16,-17-52-16,18-1 16,-18 0-16,18 0 0,-18-17 0,17 17 15,-17 1 1</inkml:trace>
  <inkml:trace contextRef="#ctx0" brushRef="#br0" timeOffset="78731.405">7585 9790 0,'-36'53'16,"36"-18"-16,0 0 15,18 18-15,0-18 16,-1 1-16,19-19 0,34 1 15,-35-18 1,1 0-16,-19 0 0,19-18 16,-19-35-16,-17 18 15,-17 17-15,-1-17 0,0 0 16,-35 0 0,18 17-16,18 0 0,-19 1 15,19 17-15,-1 17 16</inkml:trace>
  <inkml:trace contextRef="#ctx0" brushRef="#br0" timeOffset="79341.6582">8326 9525 0,'-36'-35'15,"72"70"-15,-89-70 0,35 17 16,-17 18-16,17 0 15,18 18-15,-18 35 16,18-18-16,0 53 16,18-35-16,17 35 15,-17-52-15,17 34 16,-35-35-16,18 1 16,-18-19-1,-35 1-15,17-18 16,-17-18-1,17 1-15,-17-1 0,17 0 16,18-17 0,18 17-16,35 1 15,-36 17-15,54 0 16,-36 0-16,18 0 16,-35 0-16,-1 0 15</inkml:trace>
  <inkml:trace contextRef="#ctx0" brushRef="#br0" timeOffset="79458.4485">8449 9860 0,'18'0'15,"-1"0"-15,1 18 16,0-1 0</inkml:trace>
  <inkml:trace contextRef="#ctx0" brushRef="#br0" timeOffset="79565.4593">8484 9737 0,'0'-18'16</inkml:trace>
  <inkml:trace contextRef="#ctx0" brushRef="#br0" timeOffset="79819.5791">8590 9472 0,'0'71'15,"0"-142"-15,0 195 0,18-36 16,-18-35 0,17-18-16,-17 18 0,18-18 15,-18 0-15,18-17 16,-1 17-16,1-17 0,0-18 16</inkml:trace>
  <inkml:trace contextRef="#ctx0" brushRef="#br0" timeOffset="80014.5974">8749 9754 0,'0'0'0,"18"0"16,-1 0-16,18 0 15,1-17-15,-19 17 16,1 0-16,0-18 0,-1 18 15,-34 0 1</inkml:trace>
  <inkml:trace contextRef="#ctx0" brushRef="#br0" timeOffset="80209.6164">8819 9525 0,'18'88'16,"-36"-176"-16,36 229 0,-18-88 16,18-18-16,-18 18 0,0 0 15,17-18-15,-17 1 0,18 34 16,0-52 0,-1 0-16,-17-1 15</inkml:trace>
  <inkml:trace contextRef="#ctx0" brushRef="#br0" timeOffset="80559.5462">8978 9878 0,'18'0'0,"-1"0"16,1 0-1,0-18-15,17 1 16,-35-1-16,18 0 0,-18 1 15,-18-1 1,0 18-16,1 0 16,-1 0-16,18 18 15,0 17-15,0 18 16,18-18 0,-1 0-16,19 1 15,-19-36-15,36 17 16,-35-17-16,0-17 15,-18-19-15,17 1 16,-17-18 0,0 36-16,0-19 15,18 36 1</inkml:trace>
  <inkml:trace contextRef="#ctx0" brushRef="#br0" timeOffset="80838.2888">9437 9790 0,'-35'-18'16,"70"36"-16,-88-36 0,35 18 0,18 18 16,0-1-1,18 19-15,-18-19 16,18 1-16,-1-18 0,1 17 15,-1 19-15,1-19 16,-18 1 0,0 0-16,0-1 15,-18-17-15,1 18 16,-18-18-16,17 0 16,0 0-16,1 0 15</inkml:trace>
  <inkml:trace contextRef="#ctx0" brushRef="#br0" timeOffset="123542.0558">10619 4639 0,'0'18'141,"0"-1"-126,0 1 1,0 0-16,0-1 16,0 1-16,0 0 0,0-1 15,0 1-15,0 17 0,17 0 16,-17 1-16,0-19 16,0 19-16,0-1 0,0 53 15,0-17-15,18 52 16,-18-52-1,18 17-15,-1 53 16,-17-71-16,35 54 16,-35-54-16,18 72 15,0-72-15,-18 1 0,17 52 16,-17-52 0,18 52-16,-18-70 15,18 53-15,-1-53 16,-17 35-1,0-53-15,18 1 0,-18 34 16,0-35 0,0 1-16</inkml:trace>
  <inkml:trace contextRef="#ctx0" brushRef="#br0" timeOffset="125109.8615">10689 4727 0,'18'0'47,"-1"18"-32,1-18 1,0 0-16,17 18 16,-17-18-16,17 0 15,0 0-15,-17 0 0,70-18 16,-53 18-16,71-18 15,-53 18 1,71 0-16,-54 0 16,36 0-16,-36 0 15,36 0-15,-35 0 16,52 0-16,-70 0 16,71 0-16,-71 0 15,52 0 1,-52 0-16,53 18 15,-53-18-15,0 0 0,-18 0 16,18 0-16,35 0 16,-52 0-16,34-18 15,-34 18-15,16 0 16,-34 0-16,35 0 16,-35 0-16,17 0 15,-17 0 1,-1 0-1,1 0-15,0 0 16,-1 0 0,1 0-1,-18 18 17,17-18-1,1 0 0,0 0-15,-18 18-1,17-18 1,1 0 0,-18 17-16,-18-17 156</inkml:trace>
  <inkml:trace contextRef="#ctx0" brushRef="#br0" timeOffset="125605.1071">13176 4763 0,'0'17'16,"0"1"-1,0-1-15,-17 19 16,17-19-16,0 36 16,17 0-16,-17-18 15,0 71 1,0-53-16,0 0 0,0 71 16,0-54-16,0 71 15,0-70-15,0 88 16,0-71-16,0 88 15,0-88-15,18-17 16,-18 17-16,18 0 16,-1 53-16,1-88 15,17 71-15,-17-71 16,-1 0-16,1 0 0,0-18 16,-1-18-16,-17 19 15,0-19-15,18 1 16,-36-18-16</inkml:trace>
  <inkml:trace contextRef="#ctx0" brushRef="#br0" timeOffset="126167.9255">10936 6932 0,'0'0'0,"18"0"16,-1 0-16,19 0 0,17 0 15,0 0-15,35 0 0,88 18 16,-70-18-16,0 17 16,17-17-16,1 18 15,140 0-15,-123-18 16,1 17-16,104 1 15,-157-18-15,52 18 16,-106-18-16,18-18 16,-53 0-1,-18 18-15</inkml:trace>
  <inkml:trace contextRef="#ctx0" brushRef="#br0" timeOffset="127218.207">10707 4657 0,'-18'0'16,"1"17"-16,17-34 109,17-1-93,1 0 0,-1-35-1,1 36-15,17-1 0,18-52 16,-17 34-16,52-52 16,-35 53-16,-18-18 15,18 18-15,53-53 16,-53 35-16,52-53 15,-69 53-15,52-18 16,-53 36-16,-17 0 16,-1 17-16,-17 0 15,0 1-15</inkml:trace>
  <inkml:trace contextRef="#ctx0" brushRef="#br0" timeOffset="127741.051">11553 3722 0,'0'-18'0,"18"18"16,17 0 0,-17 0-16,53 0 15,-36 0-15,0 0 16,0 18-16,1-18 0,17 0 15,0 0-15,-1 17 0,19-17 16,17 0-16,-17 18 0,17-18 16,88 18-16,-87-18 15,87 17 1,-88 1-16,0-18 16,-17 0-16,17 18 0,-17-18 15,-1 0-15,1 0 0,52-18 16,-70 18-16,-18 0 15,1 0-15,-1-18 0,0 18 16,-17 0-16,17 0 0,18 0 16,-35 0-16,-1 0 15,1 0-15,0 18 16,-1-18 0,1 0-1,0 0-15</inkml:trace>
  <inkml:trace contextRef="#ctx0" brushRef="#br0" timeOffset="128014.0897">14058 3810 0,'-17'0'16,"-19"0"-16,-17 53 16,36-18-16,-19 0 0,-52 89 15,35-36-15,0-17 16,1 17-16,16-18 0,-52 72 16,53-90-16,-36 54 15,36-70 1,-18 34-16,18-35 15,17 1-15,-17-19 0,17 1 16,-17 0-16</inkml:trace>
  <inkml:trace contextRef="#ctx0" brushRef="#br0" timeOffset="128918.5161">13935 3845 0,'17'-35'16,"-34"70"-16,52-88 0,-17 36 15,-1 17 1,1 53-16,0 35 15,-18-35-15,0 88 16,0-53-16,17 0 16,-17 106-1,0-88-15,0 106 16,0-106-16,0-1 0,0 107 16,18-106-16,-18-18 15,17 18-15,1 88 16,-18-106-16,18-17 15,-1-1-15,1 1 0,0 35 16,-1-53-16,1 17 16,-18-35-16,18 18 15,-18-35-15,0 17 16,0-17-16,17-18 16,-17 18-16,0-36 31,18 18-16,-18-18-15,-18 1 16,1 34 0,-19 1-1,19-18-15,-1 18 16,-17-1-16,17 1 0,-35-1 16,-35 36-16,35-17 15,0 17-15,-106 35 16,89-18-16,-1-17 15,1 0-15,-54 53 16,18-35 0,71-36-16,18 0 0,-1-17 0,18-1 15</inkml:trace>
  <inkml:trace contextRef="#ctx0" brushRef="#br0" timeOffset="129756.0584">11165 7479 0,'-17'-18'16,"34"1"0,1 17-1,0 0-15,17 0 0,-17 0 16,35 17-16,-1 19 16,-34-1-1,-18 18 1,-18-18-16,18 0 15,-35 36-15,18-18 16,17-36-16,17 19 0,1-1 16,17-17-16,-17-18 15,-1 17-15,1-17 0,0 18 16,-18 0 0,-53-1-1,35 1-15,-52-18 16,52 17-16,-17-17 15,17 0 1</inkml:trace>
  <inkml:trace contextRef="#ctx0" brushRef="#br0" timeOffset="130132.3997">11606 7532 0,'0'-18'16,"18"1"-1,0 17-15,35-18 16,-36 18-16,1 0 15,35 0-15,-36 0 16,19 0 0,-36 18-16,17-1 15,-17 18-15,0-17 0,0 35 16,0-18-16,0 71 16,0-53-16,18 71 15,-18-107 1,18 18-16,-1-17 15,1 0-15,0-1 0</inkml:trace>
  <inkml:trace contextRef="#ctx0" brushRef="#br0" timeOffset="130299.97">11677 7814 0,'18'0'0,"-36"0"0,53-18 15,-17 18-15,17-17 0,0 17 16,54-18-16,-72 18 16,36 0-1,-18 0-15</inkml:trace>
  <inkml:trace contextRef="#ctx0" brushRef="#br0" timeOffset="130644.6882">12206 7726 0,'18'17'0,"-1"1"16,19 17-1,-19-17-15,1 0 0,35 17 16,-35-35-16,17 35 15,-18-35 1</inkml:trace>
  <inkml:trace contextRef="#ctx0" brushRef="#br0" timeOffset="130810.9798">12383 7743 0,'-53'53'16,"106"-106"-16,-142 142 0,72-54 0,-1 18 16,18-35-16,0-1 15,0 1-15,18-18 16,-1 0-16</inkml:trace>
  <inkml:trace contextRef="#ctx0" brushRef="#br0" timeOffset="131193.448">12594 7479 0,'0'0'0,"18"0"15,52 0 1,-34 0-1,-1 18-15,-17-1 16,-18 18-16,-18-17 16,0 17-16,18-17 15,-17 0-15,17 17 0,0-17 16,0-1-16,0 1 0,53 35 16,-36-53-16,1 35 15,17-35-15,-17 18 0,-1-1 16,1-17-16,-18 18 0,0 0 15,-18-1-15,-17 1 16,0-18-16,0 18 16,-18-18-1,17 17-15,1-17 16</inkml:trace>
  <inkml:trace contextRef="#ctx0" brushRef="#br0" timeOffset="131616.4063">12947 7514 0,'18'0'16,"17"-17"-1,-17 17 1,17 0-16,0 0 16,0-18-16,-17 18 15,0 0 1,-18 18-1,0 17 1,0 0-16,0 36 16,-18-36-16,18 71 15,0-71 1,18 0-16,-18 18 0,17 0 16,-17-35-16,18-1 15,-18 1-15,0 0 16,0-36-1</inkml:trace>
  <inkml:trace contextRef="#ctx0" brushRef="#br0" timeOffset="131778.6418">13000 7814 0,'18'-18'15,"-1"1"-15,36 17 16,-18-18-1,36 0-15,-36 18 16,0 0-16,1-17 16,-19 17-16</inkml:trace>
  <inkml:trace contextRef="#ctx0" brushRef="#br0" timeOffset="132284.6836">13582 7567 0,'-18'0'15,"36"0"-15,-18 0 16,18 35 0,17 1-16,18-1 15,-18 0-15,0-17 0,1-1 16,17 36-1,-36-35-15,18 0 16,-52-18 0</inkml:trace>
  <inkml:trace contextRef="#ctx0" brushRef="#br0" timeOffset="132495.9367">13829 7549 0,'0'0'16,"-35"36"-16,17-1 15,0 0-15,-17 18 16,17-18-16,-17 36 16,35-36-16,-17 18 15,17-35-15,17 0 16,1-1-1</inkml:trace>
  <inkml:trace contextRef="#ctx0" brushRef="#br0" timeOffset="132729.1559">14076 7549 0,'17'0'0,"-17"18"16,0 35-16,0-18 15,0 36-15,0-36 16,18 36-16,0-36 16,-1 0-16,1-17 15,17 0 1</inkml:trace>
  <inkml:trace contextRef="#ctx0" brushRef="#br0" timeOffset="132989.6734">14376 7796 0,'0'0'15,"0"36"-15,0-1 0,17 18 16,1-35-16,17 17 15,-17-18-15,17-17 16,-17 0-16,35 0 16,-36-17-1,19-18-15,-36-1 16,0-17 0,-36 0-16,19 18 15,-54-18-15,-17 53 16,0 35-1</inkml:trace>
  <inkml:trace contextRef="#ctx0" brushRef="#br0" timeOffset="134239.9853">14076 8237 0,'17'18'16,"1"-18"-1,53 0 1,-36 0-16,0 0 16,18-18-16,-18 18 0,18-17 15,53 17-15,-53 0 16,35 0-16,-35 0 16,-18 0-1,1 0-15,-19 0 0,1 0 0,-36 0 31</inkml:trace>
  <inkml:trace contextRef="#ctx0" brushRef="#br0" timeOffset="135203.9974">7267 10425 0,'0'0'15,"18"0"1,35 0-16,-18 0 16,0 0-16,18-18 0,0 18 15,71 0-15,-71 0 16,52 0 0,-69 0-16,-19 0 15</inkml:trace>
  <inkml:trace contextRef="#ctx0" brushRef="#br0" timeOffset="142115.6787">11271 8308 0,'0'0'0,"18"0"47,35 0-47,-18 0 16,18 0-16,0 0 0,0 0 16,0 0-16,17 0 15,1 0-15,-18 0 16,0-18-16,35 18 0,-70 0 15</inkml:trace>
  <inkml:trace contextRef="#ctx0" brushRef="#br0" timeOffset="149169.1522">8731 14411 0,'18'0'15,"-18"18"16,35 17-15,-17 18 0,-18-18-16,0 0 15,17 18-15,-17-17 16,0-19-16,-17 1 0,17-1 16,-18-34-1,18-18 1,0-1-16,0-52 15,0 53-15,35-53 16,-35 52 0,18 1-16,35-18 15,-35 36-15,-1-1 0,36 18 16,-35 0-16,-1 35 16,1 0-16,-18 54 15,0-54-15,18 53 16,-18-53-16,0 36 15,0-53-15,0-1 16,17 1-16,-17-1 16,18-17-16,0 0 15,-1-17-15</inkml:trace>
  <inkml:trace contextRef="#ctx0" brushRef="#br0" timeOffset="149389.4457">9208 14499 0,'17'0'16,"18"0"0,18 0-16,-35-17 15,53 17-15,-54 0 16,1 0-16,-1 0 0,1 0 15,-18-18 1</inkml:trace>
  <inkml:trace contextRef="#ctx0" brushRef="#br0" timeOffset="149579.5797">9349 14393 0,'0'0'0,"0"36"0,17 17 16,-17-18-16,0 18 0,18 35 15,0-53-15,-1 18 16,-17-35-16,18-1 16</inkml:trace>
  <inkml:trace contextRef="#ctx0" brushRef="#br0" timeOffset="149891.0523">9525 14182 0,'0'0'0,"35"0"16,-17 0-16,17 0 15,18 0-15,-18 0 16,1 17-16,17 36 16,-36-35-16,1 52 15,-18-34-15,-18 17 0,1-18 16,-36 35-16,35-34 16,-17-1-16,17-17 15,18 17-15,18-35 16,-1 18-16,1-18 0,53 0 15,-54 0-15,36-18 32</inkml:trace>
  <inkml:trace contextRef="#ctx0" brushRef="#br0" timeOffset="150584.2464">10054 14499 0,'18'88'16,"-36"-176"-16,53 229 0,-17-70 0,0-18 15,-1 88 1,1-88-16,0 0 0,-1 17 15,-17-52-15,0 0 16,0-1-16,0-34 16,0-1-16,-35-35 15,35 0-15,-18 18 0,1-18 16,17-53 0,0 35-16,17 19 0,1-19 15,0 18-15,-1 18 16,19 17-16,16 1 0,-34 17 15,0 17-15,-1 36 16,-17-18-16,0 1 16,-17 17-16,17-36 0,-36 18 15,1-17-15,18 0 16,-1-18-16,-17 0 0,17 0 16,0-18-16,1 18 0</inkml:trace>
  <inkml:trace contextRef="#ctx0" brushRef="#br0" timeOffset="151726.2531">10654 14499 0,'18'0'0,"-1"0"15,18 0 1,-17 0-16,17 0 16,-17 0-16,17 0 15</inkml:trace>
  <inkml:trace contextRef="#ctx0" brushRef="#br0" timeOffset="152038.1156">11289 14217 0,'0'-53'0,"0"106"0,-18-141 16,-17 52-16,17 19 15,-17-1-15,17 18 16,1 0-16,-18 18 16,17-1-16,0 19 0,1 52 15,17-35-15,0 17 0,17 54 16,1-71-1,0 0-15,17 0 0,18 17 16,-36-35-16,1-17 16,0 0-16</inkml:trace>
  <inkml:trace contextRef="#ctx0" brushRef="#br0" timeOffset="152188.7194">11042 14552 0,'53'0'16,"-18"0"-16,53 0 16,-35 0-16,18 18 15,-54-18 1,-17 17-16</inkml:trace>
  <inkml:trace contextRef="#ctx0" brushRef="#br0" timeOffset="152585.6432">8837 15169 0,'53'0'0,"-106"0"0,159 0 15,53 0-15,-53 0 16,35-17-16,17-1 15,1 18-15,18-17 0,17-1 16,0 18-16,0-18 0,0 18 16,158-17-16,-193 17 15,53 17 1,-124-17-16,0 18 16,-70-18-16,-36 18 0,1-1 15</inkml:trace>
  <inkml:trace contextRef="#ctx0" brushRef="#br0" timeOffset="152910.5032">10372 15293 0,'-36'18'16,"72"-36"-16,-89 53 0,35-17 16,53 17-16,-17 0 15,17-17-15,18 0 0,18 35 16,-18-36-16,-18 1 16,-17 0-16,-1-18 15,-17 35-15,-17-35 16,-19 17-16,-17 1 0,1-18 15,-1 0-15,17 0 0,-17 0 16,36 0-16,-1-18 16,0 18-16,54-52 0</inkml:trace>
  <inkml:trace contextRef="#ctx0" brushRef="#br0" timeOffset="153233.8163">11889 15064 0,'0'0'0,"17"0"15,36 17 1,0 1 0,18-18-16,-54 0 0,36 0 15,-35 0-15,-1-18 16</inkml:trace>
  <inkml:trace contextRef="#ctx0" brushRef="#br0" timeOffset="153411.2743">12047 14975 0,'0'0'16,"0"106"-16,18-53 0,-18 0 15,35 71-15,-17-72 16,0-16-16,17 34 16,0-70-16,-17 18 15</inkml:trace>
  <inkml:trace contextRef="#ctx0" brushRef="#br0" timeOffset="153595.4733">12488 14940 0,'0'141'16,"0"-282"-16,0 353 0,-17-106 16,-1-53-16,0 35 15,1-53-15</inkml:trace>
  <inkml:trace contextRef="#ctx0" brushRef="#br0" timeOffset="154150.4633">10389 15346 0,'-17'0'15,"34"0"48,19-18-48,-1 18-15,18-35 0,-18 35 16,0 0 0,-17 0-16</inkml:trace>
  <inkml:trace contextRef="#ctx0" brushRef="#br0" timeOffset="156603.7313">8784 16316 0,'18'0'62,"17"35"-62,-17-17 16,17 0-16,-35-1 15,18 1-15,-18 17 16,0-17-16,-18 35 16,0-36-16,1 36 15,17-35-15,0-1 0,17-17 16,1 36-16,0-19 15,35 1-15,-53 0 16,17-1 0,-17 1-16,-17 0 15,-1-1-15,-35-17 16,35 0-16,-35 0 16,36-17-16,-1-1 15,36 0 1</inkml:trace>
  <inkml:trace contextRef="#ctx0" brushRef="#br0" timeOffset="156989.4036">9349 16334 0,'0'0'15,"-36"-18"-15,19 18 0,-36 35 16,35-17-16,1 35 31,-1-18-31,18 0 0,0-17 0,0 35 16,18-35-16,-1-18 16,36 0-1,-35 0-15,-1-18 16,19-35-1,-36 18 1,0-1-16,0 19 0,0 34 16,0 19-1,0-1 1,0 18-16,0-18 0,0 18 16,0-18-16,17 18 0,1 0 15,0-17-15,17-1 16,-18-35-16</inkml:trace>
  <inkml:trace contextRef="#ctx0" brushRef="#br0" timeOffset="158088.5731">9737 16651 0,'-18'0'15,"0"0"17,36 0 14,0 0-30,17 0-16,0 0 16,36 0-16,-36-18 15,18 18-15,-18-17 16,1 17 0,-19 0-16</inkml:trace>
  <inkml:trace contextRef="#ctx0" brushRef="#br0" timeOffset="158316.4138">9878 16510 0,'0'35'15,"0"1"-15,0 16 16,0-16-16,17-1 16,1 0-16,0 1 15,-1-36-15,1 17 16,0-17-16,-1 0 16</inkml:trace>
  <inkml:trace contextRef="#ctx0" brushRef="#br0" timeOffset="158778.1357">10442 16528 0,'0'0'0,"0"-18"16,-17 18 0,-1 0-16,0 18 15,1 17-15,17 0 16,0 0-16,17 36 15,-17-36-15,53 18 16,-35-35-16,17-18 0,18 18 16,-18-18-1,1-36-15,-19 1 16,1-36-16,-18 36 16,0 0-16,-18-53 15,-35 17 1,36 53-16,-19 1 0,19-1 15,-36 18-15,35 18 16,1 17-16,17-17 16,0-1-16</inkml:trace>
  <inkml:trace contextRef="#ctx0" brushRef="#br0" timeOffset="159212.1861">10954 16651 0,'17'0'16,"1"0"0,0-18-16,35 18 15,-18 0-15,18 0 16,-36 0-16,36 0 16,-35 18-16,0-18 15</inkml:trace>
  <inkml:trace contextRef="#ctx0" brushRef="#br0" timeOffset="160018.4563">11377 16387 0,'18'0'15,"35"17"1,-18-17-16,35 18 16,-52-18-16,35 35 15,-53-17-15,0 17 16,-18-17-16,1-1 15,-1 1-15,0 0 16,18 17-16,0 0 16,18-17-16,17 17 15,-17-17-15,17 17 16,-17-17-16,-18-1 16,0 1-16,-35 0 15,17-18 1,-53 0-16,36 17 15,-18-17-15,-17 0 16,34 0-16,19 0 0</inkml:trace>
  <inkml:trace contextRef="#ctx0" brushRef="#br0" timeOffset="162599.1323">8678 17180 0,'0'0'16,"18"0"-1,53 18 1,-36-18-16,71 18 16,-53-1-16,88-17 15,-53 0-15,0 0 16,0 0-16,18 0 16,123-17-16,-123 17 15,282 0 1,-123 0-1,-18 17-15,-141 1 16,105-1-16,-122 1 16,16 0-16,-16-18 15,-1 0-15,-18 0 0,1 0 0,52-18 16,-87 18-16,17-18 16,-36 18-1,-34 0 1</inkml:trace>
  <inkml:trace contextRef="#ctx0" brushRef="#br0" timeOffset="163009.5259">10654 17533 0,'18'18'16,"-18"35"-1,17-18-15,1 35 16,-18-34-16,17-19 15,-17 19-15,36-19 16</inkml:trace>
  <inkml:trace contextRef="#ctx0" brushRef="#br0" timeOffset="163499.5355">12136 17216 0,'0'0'16,"35"0"-16,-18-18 0,36 18 16,-17 0-16,34-18 15,-34 18-15,-1 0 16,-18-17-16,1 17 15,0 0-15,-18-18 16</inkml:trace>
  <inkml:trace contextRef="#ctx0" brushRef="#br0" timeOffset="163688.3791">12365 17074 0,'0'53'16,"0"-106"-16,0 142 0,0-54 0,0-17 16,0 17-16,0-18 0,18 19 15,-1-36 1</inkml:trace>
  <inkml:trace contextRef="#ctx0" brushRef="#br0" timeOffset="163894.7125">12700 16880 0,'0'142'0,"0"-284"0,0 354 16,18-159-16,17 35 15,-17-70-15,-18 17 0,17-35 16,1 18 0</inkml:trace>
  <inkml:trace contextRef="#ctx0" brushRef="#br0" timeOffset="164694.4687">13035 16951 0,'18'0'16,"17"0"0,0 0-16,1 0 0,34-18 15,-35 18 1,-17-17-16,17-1 16</inkml:trace>
  <inkml:trace contextRef="#ctx0" brushRef="#br0" timeOffset="164823.2974">13159 17092 0,'17'18'0,"19"-18"15,16 0-15,-16-18 16,34-17 0,-52 17-16</inkml:trace>
  <inkml:trace contextRef="#ctx0" brushRef="#br0" timeOffset="165229.6868">13617 16633 0,'0'0'0,"18"0"0,17 0 0,-17 18 15,52 0-15,-17-1 16,-17-17-16,-19 18 16,1 0-16,-36 17 15,1-17 1,-1 17-16,-17 18 16,17-36-16,18 72 15,18-72-15,17 19 16,-17-19-16,17 18 15,-18-17-15,1 0 0,0 17 16,-18-17 0,-18 17-16,-17-17 15,17-18-15,-17 17 0,0-17 16,-36 18-16,53-18 16,-34 0-1,69 0 1</inkml:trace>
  <inkml:trace contextRef="#ctx0" brushRef="#br0" timeOffset="165589.8118">14023 16686 0,'35'0'16,"-17"0"-16,35-17 16,0 17-1,53-36 1,-36 19-16,-17 17 16,-35 0-16,-1 17 15,-17 19-15,0-19 16,0 1-16,0 17 15,-17 36-15,17-18 16,0 35 0,0-35-16,0-18 0,17 18 0,-17 0 15,18-35-15,-18-1 16,18 1 0,-18-36-1</inkml:trace>
  <inkml:trace contextRef="#ctx0" brushRef="#br0" timeOffset="165756.5768">14235 17022 0,'0'0'0,"70"-18"16,-17 0-1,0 1-15,18-1 16,-1 0-16,71-35 0,-88 36 15,-18-1-15,-17 1 16</inkml:trace>
  <inkml:trace contextRef="#ctx0" brushRef="#br0" timeOffset="176123.2513">11148 9631 0,'0'17'31,"0"19"-31,0 17 0,0 0 15,17 35-15,1-53 16,-18 0-16,0 1 16,0-19-16,0 1 0,0-36 31,-18-52-31,18 17 16,-17 0-16,17 0 15,0 0-15,17 0 0,1 0 0,-18 18 16,18-18-16,17 0 15,-17 35-15,17 18 16,-17 0-16,17 0 16,-18 36-16,1-19 0,-18 54 15,18-18 1,-18 35-16,0-53 16,0 1-16,0-1 15,0 0-15,0-17 0,0 35 16,17-36-16,1-17 15</inkml:trace>
  <inkml:trace contextRef="#ctx0" brushRef="#br0" timeOffset="176374.1993">11642 9684 0,'0'35'15,"0"-70"-15,0 105 0,17-52 0,-17 53 16,0-36 0,18 18-16,-18-18 15,0-17-15,18 17 16,-18-17-16,17-18 15</inkml:trace>
  <inkml:trace contextRef="#ctx0" brushRef="#br0" timeOffset="176562.7441">11818 9825 0,'0'70'15,"0"-140"-15,-18 176 0,36-36 16,-18-34-16,18 34 16,-18-52-16,35 17 15,-17-17-15,-18-1 0,17-17 16</inkml:trace>
  <inkml:trace contextRef="#ctx0" brushRef="#br0" timeOffset="176712.9058">11712 9948 0,'36'0'0,"-19"0"16,1 0-16,-1-17 0,36 17 16,-35 0-1</inkml:trace>
  <inkml:trace contextRef="#ctx0" brushRef="#br0" timeOffset="177035.7761">11818 9225 0,'0'-17'15,"18"17"-15,-1 0 16,19 0-16,17 0 15,-36 0-15,1 0 16,-1 0-16,1 0 0</inkml:trace>
  <inkml:trace contextRef="#ctx0" brushRef="#br0" timeOffset="177201.8983">11853 9296 0,'18'70'16,"-18"-34"-16,18-1 0,17 18 16,-17-36-16,17 19 15,-18-19-15,19-17 16,-19 0-16,1 0 16,-18-17-16</inkml:trace>
  <inkml:trace contextRef="#ctx0" brushRef="#br0" timeOffset="177379.9534">12100 9331 0,'0'53'16,"0"-106"-16,0 124 0,0-54 15,18 18 1,17-17-16,-17-18 0,17-18 31</inkml:trace>
  <inkml:trace contextRef="#ctx0" brushRef="#br0" timeOffset="177657.6837">12259 9172 0,'35'-17'15,"-17"17"-15,17 0 16,1 0-16,-19 0 0,1 17 16,-1 1-1,-17 0-15,18-1 0,-18 18 16,0-17-16,18 17 0,-18-17 16,0 35-16,0-35 15,0-1-15,-18-17 0,18 18 16,-18-18-16,18 17 0,-17-17 15,-1 0 1,1 0 0,17-17-16</inkml:trace>
  <inkml:trace contextRef="#ctx0" brushRef="#br0" timeOffset="177892.6451">12577 9648 0,'35'0'0,"-70"0"0,105 0 16,-52 0-16,17 0 15,-17 0-15,-18 18 16</inkml:trace>
  <inkml:trace contextRef="#ctx0" brushRef="#br0" timeOffset="177992.6465">12524 9843 0,'0'0'15,"17"17"-15,36-17 16,-35 0-16,-1-17 15</inkml:trace>
  <inkml:trace contextRef="#ctx0" brushRef="#br0" timeOffset="178619.6812">12982 9666 0,'0'0'0,"-17"71"0,17-36 16,0 0-16,0 18 15,0-18-15,17 1 16,1-54 0,-18-35-1,0 18-15,18 0 16,-18-36-1,0 36-15,17-1 0,1-16 16,-1 16-16,1 36 16,0-17-16,17 34 15,-17-17-15,-1 36 0,1 34 16,-18-35-16,0 54 16,0-54-16,18 0 15,-18 18 1,0-35-16,17 17 15,1-35-15</inkml:trace>
  <inkml:trace contextRef="#ctx0" brushRef="#br0" timeOffset="179165.2702">13406 9825 0,'0'18'16,"0"-1"-16,0 36 0,0-18 16,0 36-16,0-53 15,35 34 1,-18-34-16,19-18 16,-19 0-16,1 0 15,0-18-15,-1-17 16,-17 18-16,0-19 0,0 19 15,0-1 1,-17 0-16,17 36 16,17 0-16,1 17 15,0-17-15,17 17 16,0-35-16,0 17 16,1-17-1,-19-17-15,-17-1 16,0 1-16,-35-1 15,17 0-15,18 1 16,-17-1-16,-1-17 0,1-1 16,-1 19-16,18-18 15</inkml:trace>
  <inkml:trace contextRef="#ctx0" brushRef="#br0" timeOffset="179403.6518">13617 9260 0,'0'-17'15,"18"-1"-15,17 18 16,-17-17-16,17 17 15,-17 0-15,17 0 16</inkml:trace>
  <inkml:trace contextRef="#ctx0" brushRef="#br0" timeOffset="179560.3309">13635 9349 0,'0'70'0,"0"-140"0,18 175 15,-1-87-15,1 0 16,-1-1-16,1 1 0,17 0 16,-17-1-16,17-17 15,-17 0 1,-18-17-16</inkml:trace>
  <inkml:trace contextRef="#ctx0" brushRef="#br0" timeOffset="179741.7837">13864 9366 0,'0'53'16,"0"-35"-16,0 17 0,0-17 16,0-1-16,18 19 15,-1-19-15,1-17 16</inkml:trace>
  <inkml:trace contextRef="#ctx0" brushRef="#br0" timeOffset="180060.5693">14023 9225 0,'0'0'15,"18"0"-15,-1 0 0,1 0 16,-1-17-16,1 17 0,17 0 16,-17 17-1,0 18 1,-18-17-16,0 17 0,17 18 16,-17-17-16,0 16 15,0-16-15,0-1 16,0-17-16,0-1 15,-17-34 17,-1-1-17,0 0-15</inkml:trace>
  <inkml:trace contextRef="#ctx0" brushRef="#br0" timeOffset="180310.6531">14340 9701 0,'36'18'0,"-19"-18"16,1 0-1,0 0-15,-1 0 0</inkml:trace>
  <inkml:trace contextRef="#ctx0" brushRef="#br0" timeOffset="180434.0539">14358 9825 0,'0'-53'0,"0"106"0,0-35 16,35-18-16,1 0 16,-19 0-16,1 0 15,17 0-15,18-18 16,-35 18-16</inkml:trace>
  <inkml:trace contextRef="#ctx0" brushRef="#br0" timeOffset="180833.8284">14640 9490 0,'0'0'0,"36"-18"15,-1 18-15,0 0 16,0 0-16,-17 0 0,17 0 15,-35 18-15,18-1 0,-18 19 16,0-1-16,-35 18 16,35-18-16,-18 0 15,18 1 1,0-19-16,18 1 16,17 17-16,-17-35 15,-1 18-15,1 0 0,0-18 16,-1 35-1,-17-18-15,0 1 16,-17 0-16,-19 17 16,1-35-16,-18 18 15,35-1-15,-17-17 16,53 0 0,-1-17-1</inkml:trace>
  <inkml:trace contextRef="#ctx0" brushRef="#br0" timeOffset="181184.2548">15099 9507 0,'0'0'0,"35"0"0,-17 0 16,-1 0-16,19 0 16,-19 0-16,1 0 15,0 0-15,-1 0 16,-17 36 0,0-1-1,0 18-15,0-18 16,0 0-16,0 1 15,0-1-15,0 0 0,0 1 16,0-1-16,0-18 0,18 1 16,-18 17-16,18-17 0,-1 0 15,-17-1 1</inkml:trace>
  <inkml:trace contextRef="#ctx0" brushRef="#br0" timeOffset="181346.2115">15240 9807 0,'88'0'16,"-176"0"-16,211-17 16,-34-1-16,-72 18 15,19 0-15</inkml:trace>
  <inkml:trace contextRef="#ctx0" brushRef="#br0" timeOffset="182635.3833">11165 10866 0,'0'17'16,"18"36"-16,-18-35 15,18 35-15,-1-18 0,19 71 16,-19-71-16,19 53 15,-36-52-15,17 16 16,-17-34 0,-17-36-1,-1-34 1,0 16-16,18 1 16,0 0-16,-17-18 15,17-35-15,17 35 0,-17 17 16,18-17-16,0 18 15,-1 18-15,1-19 0,-1 19 16,1 17-16,17 0 16,-17 0-16,0 0 0,35 53 15,-36-18-15,1 0 16,-18 18-16,17 0 0,1 0 16,0 35-16,-18-35 15,17 18 1,-17-36-16,0-18 0,18 19 15,-18-19-15,18-17 16</inkml:trace>
  <inkml:trace contextRef="#ctx0" brushRef="#br0" timeOffset="183141.4083">11924 11307 0,'-18'-18'16,"-17"18"-16,17 0 15,-17 0-15,17 18 16,1-1-16,-1 1 0,1 35 16,17-36-1,0 19-15,17-1 16,1-17-16,35 17 16,-18-35-16,0 17 0,1-17 15,-19 0-15,18-17 0,-17 17 16,0-18-16,-1 1 15,-17-1 1</inkml:trace>
  <inkml:trace contextRef="#ctx0" brushRef="#br0" timeOffset="183574.8521">11889 10601 0,'0'0'15,"17"0"1,19 0-16,-1-18 16,18 18-1,-18 0-15,-17-17 16,-1 17-16,1 0 0,-36 17 16</inkml:trace>
  <inkml:trace contextRef="#ctx0" brushRef="#br0" timeOffset="183759.238">11959 10707 0,'18'53'16,"-36"-106"-16,36 141 0,-18-70 0,0 17 16,0-17-16,17-1 15,-17 1-15,18-1 0,0-17 16,-1 0-16,36 0 15,-35 0-15,-18-17 16</inkml:trace>
  <inkml:trace contextRef="#ctx0" brushRef="#br0" timeOffset="184009.2254">12259 10636 0,'-18'18'15,"18"17"-15,0 0 16,18 18-16,0-35 16,-1 17-16,-17-17 15,18 0-15,-18-1 16,18-17-1,-1-17 1</inkml:trace>
  <inkml:trace contextRef="#ctx0" brushRef="#br0" timeOffset="184320.8072">12400 10566 0,'0'0'0,"35"0"16,-17-18 0,0 18-16,-1 0 0,1 0 15,35 18-15,-35-18 16,17 35 0,-35-17-16,17-1 0,-17 19 15,0-19-15,18 36 16,-18-35-16,-18 17 15,1-17-15,-18 17 16,17-17-16,0-18 16,1 0-1</inkml:trace>
  <inkml:trace contextRef="#ctx0" brushRef="#br0" timeOffset="184698.53">12788 11042 0,'0'0'0,"18"0"16,17 18-16,0-18 16,36 0-1,-53 0-15,17 0 0,-17 0 0,17 17 16</inkml:trace>
  <inkml:trace contextRef="#ctx0" brushRef="#br0" timeOffset="184832.3063">12841 11201 0,'0'0'0,"18"17"15,17-17-15,18 0 16,-35 0-16,17 0 16,-17 0-16,-1 0 0</inkml:trace>
  <inkml:trace contextRef="#ctx0" brushRef="#br0" timeOffset="185365.9814">13441 10901 0,'0'35'16,"0"36"-1,0-36-15,17 53 16,1-53-16,-18 1 0,18 34 16,-18-34-16,35-1 15,-35-18 1,18 1-16</inkml:trace>
  <inkml:trace contextRef="#ctx0" brushRef="#br0" timeOffset="185667.1674">13741 11165 0,'0'0'15,"0"53"-15,0-35 0,17 35 16,1-18-16,35 0 16,-35-17-16,70 0 15,-53-18-15,36-18 16,-36 0-16,18-34 16,-36 16-16,-17-17 15,-17 18 1,-54 0-1,-17 0-15,-18 17 16,53 18-16,0 0 0,18 18 16,17-1-16,-17 1 0,18-1 15</inkml:trace>
  <inkml:trace contextRef="#ctx0" brushRef="#br0" timeOffset="188214.3511">11342 11889 0,'17'0'47,"1"0"-32,0 0-15,70 0 16,-35 0-16,17 0 0,89 0 16,-35 0-16,123-18 15,-89 18-15,1-18 16,194 18-16,-177 0 15,177 0 1,-159-17-16,-18 17 16,18 0-16,-35 0 0,141 0 15,-176 17-15,-1-17 0,-52 18 16,-1 0-16,-52 17 0,-1-17 16,-34-1-16,-19 1 15,1-1-15</inkml:trace>
  <inkml:trace contextRef="#ctx0" brushRef="#br0" timeOffset="192735.0799">12735 3034 0,'-17'0'0,"17"18"16,-18-1-1,18 18 1,0 1-16,0 17 0,-18 35 16,18-35-1,0 0-15,-17 0 0,17-18 16,0 35-16,0-34 16,0-19-16,0 1 15,0 0-15,0-36 16</inkml:trace>
  <inkml:trace contextRef="#ctx0" brushRef="#br0" timeOffset="192967.5598">12524 3387 0,'-18'17'16,"36"-34"-16,-54 70 0,36-36 0,0 36 15,0-35-15,18 35 16,0-36 0,52-17-16,-35 0 15,18-17-15,36-1 16,-54 0-16,0 1 0,36-1 16,-54 1-16,1 17 15,0-18-15</inkml:trace>
  <inkml:trace contextRef="#ctx0" brushRef="#br0" timeOffset="195126.0943">13141 2540 0,'0'-18'16,"-18"-17"0,1 17-1,-19 1-15,19-1 16,-1 18-16,-35-17 16,18 17-16,-36 35 15,54-18-15,-36 19 16,53-1-16,0 0 15,0 1-15,0-1 0,35 18 16,0-18-16,18 0 16,-17-17-16,-1 0 15,35-18-15,-34-18 16,-1-17 0,-17 17-16,-1-17 0,-17-18 15,0 18-15,0-1 16,-17 1-16,17 0 0,-18-18 15,18 35-15,0 1 16,-18 17-16,18 17 16,18 54-1,-18-18-15,18 17 16,17 18 0,-17-52-16,-1-19 15,1 19-15,17-19 0,0 19 16,-17-19-1,0-17-15</inkml:trace>
  <inkml:trace contextRef="#ctx0" brushRef="#br0" timeOffset="195571.5739">13423 2170 0,'18'0'0,"-18"17"16,17-17-1,36 0 1,-35 0-16,17 0 0,1-17 16,-19 17-16,1-18 0,17 18 15,-52 0 1,-1 0 0</inkml:trace>
  <inkml:trace contextRef="#ctx0" brushRef="#br0" timeOffset="195781.1809">13494 2152 0,'-18'35'16,"18"-17"-16,0 0 0,-18 34 16,18-34-16,0 17 15,0-17-15,18 17 0,17 1 16,1-19-16,-19-17 15,1 0-15,17 18 16,-17-18-16,0 0 16,-1-18-16</inkml:trace>
  <inkml:trace contextRef="#ctx0" brushRef="#br0" timeOffset="196015.6374">13723 2205 0,'-18'0'15,"18"18"1,18 17 0,-18-18-16,18 36 15,-18-35 1,0 0-16,0-1 0,17 1 0,-17 0 15,0-1-15</inkml:trace>
  <inkml:trace contextRef="#ctx0" brushRef="#br0" timeOffset="196394.9455">13811 2134 0,'0'-17'16,"0"34"-16,18-34 0,0 17 16,-1 0-16,18 17 15,-17-17 1,17 18-16,-17-18 0,17 0 16,-17 0-16,0 0 15,-1 18-15,1-18 16,-18 17-1,0 1-15,0 17 16,0-17-16,17-1 0,-17 19 16,18-1-16,-18 0 15,18 1 1,-1-19-16,-17 1 16,0-1-16,0 1 15,-35-18 1,17 0-16,-17 0 0,18 0 15,-36 18 1,17-1-16,19 1 0,-1 0 16</inkml:trace>
  <inkml:trace contextRef="#ctx0" brushRef="#br0" timeOffset="199196.9613">15258 5539 0,'-18'0'16,"0"0"0,36 0-16,53-18 15,-1 18 1,18-18-16,18 1 0,18-1 16,193 0-16,-140 1 15,193 17-15,-194 0 16,195 0-1,-213 17-15,1-17 0,88 18 16,-141-18-16,70 0 16,-105-18-16,-18 1 15,-18 17-15,-17-18 0,-1 1 16,1 17-16,-36-36 16</inkml:trace>
  <inkml:trace contextRef="#ctx0" brushRef="#br0" timeOffset="199490.6869">17921 5151 0,'18'0'0,"17"0"16,0 17-1,18 1-15,0-1 0,0 1 16,71 35-16,-54-18 16,-17-17-16,0 0 0,0-1 15,-18 1-15,0 0 0,-17-1 16,-18 1 0,-35-1-16,-18 1 0,0 17 15,-18-17-15,-87 35 16,87-35-16,1 17 15,17-18-15</inkml:trace>
  <inkml:trace contextRef="#ctx0" brushRef="#br0" timeOffset="203823.6322">17357 6033 0,'0'17'31,"35"-17"-31,-17 0 16,-1 0-16,54-17 16,-54 17-16,36-18 15,-17 18-15,-36-18 0,17 18 16,-34 0 0,-1 0-16</inkml:trace>
  <inkml:trace contextRef="#ctx0" brushRef="#br0" timeOffset="204152.1932">17321 6068 0,'-17'17'0,"34"-34"0,-34 52 16,-1 0-1,18 1-15,0-19 0,0 1 16,0 0-16,0 17 0,0-18 15,18 1-15,35 0 16,-18-1-16,36 1 16,-19 0-16,-16 17 15,17-17-15,-18 17 0,-17-18 16,17 19-16,-35-19 0,0 19 16,0-19-16,-35 19 15,17-19-15,-53 1 16,18 0-16,-35-18 15,53-18 1,17 18-16,-17-18 0,17 18 16,1-17-16</inkml:trace>
  <inkml:trace contextRef="#ctx0" brushRef="#br0" timeOffset="205886.5389">15822 6015 0,'0'-18'16,"0"1"-16,0-1 15,0-35-15,0 35 16,-18 1-16,1-19 15,-18 19 1,-1 17-16,19 0 0,-36 0 16,17 35-1,19 0-15,-1 54 16,36-36-16,-18-1 0,35 54 16,18-18-1,-18-52-15,18 34 16,-35-34-16,-1-19 15,-17 36-15</inkml:trace>
  <inkml:trace contextRef="#ctx0" brushRef="#br0" timeOffset="206023.4743">15628 6315 0,'0'0'16,"53"-18"-16,-35 18 0,17 0 15,-17-18-15,17 18 0,18-17 16,-36 17-16</inkml:trace>
  <inkml:trace contextRef="#ctx0" brushRef="#br0" timeOffset="206309.1332">16016 5715 0,'18'-18'15,"-1"1"1,1 17-16,0 0 0,17 0 16,0 0-1</inkml:trace>
  <inkml:trace contextRef="#ctx0" brushRef="#br0" timeOffset="206498.5199">16051 5733 0,'0'53'15,"0"-106"-15,0 123 0,0-35 16,0-17-16,0 35 16,18-35-16,-18-1 15,18 1-15,-1 0 16,19-18-16,-19 0 15</inkml:trace>
  <inkml:trace contextRef="#ctx0" brushRef="#br0" timeOffset="206787.9702">16210 5733 0,'0'-18'15,"18"18"-15,17 0 16,-17 0-16,17 18 31,0-1-31,-35 1 0,18 0 0,-18 17 16,0-18-16,-18 19 16,1-19-1,-1 1-15,18 0 16,18-18-1,-1 17-15,1-17 16,17-17 0,-17 17-16,-1-18 15</inkml:trace>
  <inkml:trace contextRef="#ctx0" brushRef="#br0" timeOffset="207127.6479">16510 5680 0,'0'-18'15,"18"18"1,-1 0-16,19 0 16,-19 0-16,1 0 15,-1 0-15,19 18 16,-36-1-1,17 19 1,-17-19-16,0 54 16,0-54-16,18 54 15,-18-53-15,18 35 16,-18-36-16,17 1 16,-34-18-1,-19 0 1,19 0-16,-19 0 15,19 0-15,-18 0 16</inkml:trace>
  <inkml:trace contextRef="#ctx0" brushRef="#br0" timeOffset="208200.3736">16651 6191 0,'0'18'15,"18"-18"1,-1 18-16,19-18 16,-1 0-1,0-18-15,-17 18 0,17 0 16</inkml:trace>
  <inkml:trace contextRef="#ctx0" brushRef="#br0" timeOffset="208323.169">16669 6385 0,'0'0'15,"70"0"-15,-52 0 16,0 0-16,17 0 0,-17 18 16</inkml:trace>
  <inkml:trace contextRef="#ctx0" brushRef="#br0" timeOffset="211853.1552">16016 7267 0,'-18'0'0,"1"-17"16,-1-1-16,-17 18 16,0 0-16,-1 18 15,1-1-15,0 36 32,17-35-32,18 17 0,0-17 0,0 35 15,18-18-15,35 0 16,-18 0-16,18 18 15,-35-35-15,17 35 16,-35-35 0,0 17-16,-18-18 15,-17-17 1,17 0-16,-35 0 16,36-17-16,-19-1 15,36 1-15,-17-1 16</inkml:trace>
  <inkml:trace contextRef="#ctx0" brushRef="#br0" timeOffset="212676.9093">16228 6932 0,'17'0'16,"-17"-18"0,18 18-1,0 0 1,-1 0-1,1 0-15,0 0 16,-1 0-16,-34 0 31</inkml:trace>
  <inkml:trace contextRef="#ctx0" brushRef="#br0" timeOffset="212866.7709">16228 6932 0,'0'53'16,"0"-35"-16,0-1 0,0 1 15,0 17-15,0-17 0,17-1 16,-17 1-16,36 0 16,-36-1-16,35-17 15,-17 0 1,-1 0-1</inkml:trace>
  <inkml:trace contextRef="#ctx0" brushRef="#br0" timeOffset="213200.8538">16422 6950 0,'0'0'0,"35"0"16,-17 0-1,-1 0 1,1 0-16,0 17 0,-18 1 16,0 0-1,0 17-15,-18-17 16,-17 17-1,35-18-15,-18 1 16,36-18 0,-1 0-1,1 0-15,0 0 0,-1 0 16,1 0-16,0 0 16</inkml:trace>
  <inkml:trace contextRef="#ctx0" brushRef="#br0" timeOffset="213671.9361">16669 6897 0,'17'-18'32,"1"18"-32,0-17 15,-1 17-15,1 0 16,0 0-1,-18 17 1,17 18 0,-17-17-16,0 0 15,18 17 1,-18-17-16,18 35 16,-18-36-16,17 1 15,-17-1-15,0 1 16,-17-18-1,-1 0-15,0 0 16,1-18-16,-19 18 16,19-17-16,-1 17 15,18 17-15</inkml:trace>
  <inkml:trace contextRef="#ctx0" brushRef="#br0" timeOffset="213912.0339">16880 7267 0,'36'0'15,"17"0"1,-36 18 0,1-18-16,-36 18 15</inkml:trace>
  <inkml:trace contextRef="#ctx0" brushRef="#br0" timeOffset="214029.5118">16845 7444 0,'0'17'16,"18"-17"-1,17 0-15,0 0 16,1 0-16,-19 0 16,19-17-16,-19 17 0</inkml:trace>
  <inkml:trace contextRef="#ctx0" brushRef="#br0" timeOffset="214612.5219">17427 7126 0,'0'-18'16,"18"18"0,35 0-16,-18 0 15,18 18-15,-18-18 16,1 18-16,-1 17 0,-18-17 15,1 52-15,-18-34 16,-18 16-16,1-16 0,-18-1 16,-18 53-1,17-53-15,1 1 16,35-19-16,18 1 0,-1-18 16,1 18-16,17-18 0,18 0 15,-18 0-15,18 0 0,-17 0 16,17 0-16</inkml:trace>
  <inkml:trace contextRef="#ctx0" brushRef="#br0" timeOffset="221019.0076">16210 8308 0,'18'18'47,"-1"17"-31,-17 0-16,18 18 0,0 0 15,17 70-15,-17-70 16,17 88 0,-17-88-16,-1 36 0,1-54 15,-18 0 1,0-17-16,0-36 16,0 0-16,-35-34 15,17 16-15,0 1 16,1-71-16,-1 53 15,18-53-15,0 36 0,0-36 16,18 71 0,-1-36-16,36 54 15,-35 17 1,-1 0-16,1 35 0,-18 0 16,0 18-16,-18-18 15,1 1-15,-18-1 16,17-17-16,0-18 15,1 17-15,17-34 16,0-1 0</inkml:trace>
  <inkml:trace contextRef="#ctx0" brushRef="#br0" timeOffset="221226.6841">16598 8043 0,'0'0'0,"18"0"16,17 0-1,0 0-15,1 0 16,-19 0-16,19 0 0,-19 0 16,-34 0 15</inkml:trace>
  <inkml:trace contextRef="#ctx0" brushRef="#br0" timeOffset="221340.8761">16686 8114 0,'0'70'15,"18"-34"-15,-18-19 0,18 19 16,17-1-16,-17 0 16,-1-35-16,19 0 15</inkml:trace>
  <inkml:trace contextRef="#ctx0" brushRef="#br0" timeOffset="221603.1271">16828 8043 0,'17'0'15,"18"18"-15,-17-18 16,17 18-16,-17-1 15,-18 1-15,0 0 0,0 17 16,-18-18-16,18 19 16,-17-19-16,-1 1 15,0 0 1,18-1-16,18-17 0,17 0 16,-17 0-16,17 0 15,-17-17-15,0 17 16</inkml:trace>
  <inkml:trace contextRef="#ctx0" brushRef="#br0" timeOffset="221931.6817">17039 8026 0,'0'-18'16,"18"18"-1,-1-18 1,1 18-16,0 0 0,35 0 16,-36 18-16,1 0 15,0-1-15,-18 1 16,0 35-16,0-18 16,0 18-16,0-18 15,17 1-15,-17-19 16,0 1-16,0 0 15,0-36 17,-17 18-17,-1-18 1</inkml:trace>
  <inkml:trace contextRef="#ctx0" brushRef="#br0" timeOffset="222097.2851">17427 8326 0,'0'0'0,"18"0"0,0 0 16,-18 17-1</inkml:trace>
  <inkml:trace contextRef="#ctx0" brushRef="#br0" timeOffset="222219.0342">17392 8555 0,'35'0'16,"-70"0"-16,88-18 0,-18 18 0,0 0 15,18-35-15</inkml:trace>
  <inkml:trace contextRef="#ctx0" brushRef="#br0" timeOffset="222509.3948">17798 8396 0,'0'53'0,"0"-106"0,0 141 16,17-35-1,1-17-15,17-19 0,36 18 16,-36-17 0,0-18-16,1 0 0,34-35 15,-52 17-15,17-17 16,-17 0-16,-18 17 0,0-53 16,-18 36-16,-35-35 15,18 34-15,-53 1 16,35 17-16,17 18 15,1 18-15,0 0 0,0-1 16</inkml:trace>
  <inkml:trace contextRef="#ctx0" brushRef="#br0" timeOffset="224716.0455">16492 9490 0,'36'0'31,"17"0"-31,-18 0 0,18 17 16,-36 1-16,1 35 16,-18-35-1,-18 52-15,1-52 16,-1 17-16,-17 0 16,35-17-16,0 0 15,17-18-15,1 0 16,17 0-16,18-18 15,-35 0 1,17 1-16,-17 17 16,-18 17-1,0 19 1,0-19 0,18 1-16,-1 0 0,1-1 15,35 1 1,-18-18-16,0 0 0,36-18 15,-54 1-15,1-36 16,-18 35-16,-53-53 16,36 54-16,-54-36 15,18 35-15,0 1 16,36 17-16,-1 0 16,18 17-16,18-17 15,17 18-15</inkml:trace>
  <inkml:trace contextRef="#ctx0" brushRef="#br0" timeOffset="225123.4888">17498 9437 0,'-18'-35'15,"36"70"-15,-36-106 0,-17 36 16,0 35 0,17 0-16,-35 18 15,18 35-15,35-1 16,-18 1-16,36 53 16,-1-53-16,54 35 15,-53-52-15,17-1 0,0 18 16,-17-36-1,-18 19-15,-18-36 16,-35-18 0,36 0-16,-1-17 15,0 18-15,1-19 0,-1 19 0,0-1 16,18 0 0,18 18-16,35 0 15,-35 0-15,52 0 16,-52 0-16,17 0 15,18 0-15</inkml:trace>
  <inkml:trace contextRef="#ctx0" brushRef="#br0" timeOffset="225251.1349">17621 9737 0,'0'17'16,"18"1"-1,0 0 1,-1-18-16,1 0 15,-1 17-15</inkml:trace>
  <inkml:trace contextRef="#ctx0" brushRef="#br0" timeOffset="225372.8">17657 9684 0,'0'0'0,"0"-18"0,-18 0 15,18-17 1,0 18-16,18 17 0,-18-18 15</inkml:trace>
  <inkml:trace contextRef="#ctx0" brushRef="#br0" timeOffset="225600.9751">17780 9313 0,'0'0'0,"0"18"16,18 53 0,-1-19-16,1 54 15,0-53-15,-1 0 0,1 35 16,-18-52 0,17 34-16,1-35 15</inkml:trace>
  <inkml:trace contextRef="#ctx0" brushRef="#br0" timeOffset="225763.3993">17939 9631 0,'35'0'15,"0"0"-15,18 0 16,-17-18-16,-1 1 15,-18 17-15,1-18 16</inkml:trace>
  <inkml:trace contextRef="#ctx0" brushRef="#br0" timeOffset="225940.4792">18098 9402 0,'0'0'16,"0"105"-16,0-52 0,0 106 16,0-124-1,17 54 1,-17-72-16,0 18 0,18-35 16</inkml:trace>
  <inkml:trace contextRef="#ctx0" brushRef="#br0" timeOffset="226245.3629">18186 9772 0,'0'18'16,"17"-18"0,1 0-16,0 0 0,-1 0 15,1 0-15,0-18 0,-18 0 16,0 1-16,0-1 15,-18 0 1,0 18-16,1 0 16,17 18-1,17 0-15,1-1 16,17 1-16,-17 0 16,17-18-1,-17 0-15,-1 17 16,1-17-16,-18-17 15</inkml:trace>
  <inkml:trace contextRef="#ctx0" brushRef="#br0" timeOffset="226529.9558">18609 9648 0,'-18'18'15,"1"-18"-15,17 18 16,-18 35 0,18-36-16,18 1 0,17 17 15,-17-35-15,17 36 16,-17-36-16,-1 35 16,-17-18-1,-35 19 1,17-36-16,-35 17 15,18-17-15,-18 0 16,36 0-16,-1 0 0,0-17 16</inkml:trace>
  <inkml:trace contextRef="#ctx0" brushRef="#br0" timeOffset="228454.1482">19562 5027 0,'0'0'0,"0"-18"0,17 36 32,1 53-32,-1-18 15,1 17-15,17 18 16,-17 18-16,17 106 15,-17-106-15,0-1 0,-1 90 16,1-125-16,-1 71 16,1-88-16,0 35 15,-18-70-15,17-18 16,-17-35 0,0-1-1</inkml:trace>
  <inkml:trace contextRef="#ctx0" brushRef="#br0" timeOffset="229187.9083">19632 5045 0,'18'-18'47,"52"18"-47,-34 0 15,16 0-15,1 0 0,0 0 16,194-18-1,-159 18-15,18-17 16,-18-1-16,18 1 16,0-1-16,-18 18 0,89-18 15,-107 18-15,1 0 0,-18 0 16,35 0-16,-53 0 16,18 0-1,-18 0-15,-17 0 0,35 0 16,-35 18-1,-1-18 1,1 0-16,0 18 0,-1-18 16,1 17-1,-18 1-15,0 17 16,0 0-16,0 1 16,0 52-16,0-35 15,0 88 1,0 0-16,0-53 0,0 0 15,17 71-15,-17-71 16,36 53 0,-19-88-16,1 36 15,0-19 1,-1-35-16,-17-17 0,0 17 16,-17-17-16,-1-18 0,0 18 0,-35-18 15,1 17 1,-54-34-16,35 17 15,-88-18-15,36 18 16,17 0-16,-35 0 0,-124 18 16,142-1-16,-71 1 15,141-1 1,-18-17-16</inkml:trace>
  <inkml:trace contextRef="#ctx0" brushRef="#br0" timeOffset="230779.3828">19667 4921 0,'-17'0'0,"-1"0"15,0 0 1,36 0 31,0-17-16,-1-1-15,-17-17-16,18 17 15,0 0-15,17-34 16,0 16-16,0 1 16,-17 0-16,35-18 0,35-53 15,-35 53-15,0-18 16,18 1-16,70-71 16,-71 70-16,89-88 15,-88 89-15,-1 17 0,-17-18 16,35-52-1,-35 52-15,-18 19 0,36-37 16,-36 36-16,1 18 16,-19 0-16,54-36 15,-54 36-15,19 0 0,-19 17 16,1-17-16,17-18 16,-17 35-16,17-35 15,-17 36-15,-18-1 16,17-17-1,1 17-15,-18 1 16,-18-1-16,1 0 16</inkml:trace>
  <inkml:trace contextRef="#ctx0" brushRef="#br0" timeOffset="231246.5481">21325 2875 0,'18'0'32,"17"0"-17,1 0-15,17 18 16,-1-18-16,1 17 15,0 1-15,18-18 0,-1 18 0,1-18 16,105 17 0,-87 1-16,-1 0 0,0-18 15,-18 17-15,19 1 0,-19-18 16,-17 0-16,18 0 0,-36 0 16,36 0-16,-54 0 15,-34 0 1,-19 0-1</inkml:trace>
  <inkml:trace contextRef="#ctx0" brushRef="#br0" timeOffset="232113.9401">22613 3034 0,'0'-18'0,"18"18"16,-1-17-16,19 17 16,-1 0-16,0 0 0,36 0 15,-36 0 1,0 17-16,1-17 0,16 18 16,-34-18-16,0 0 15,-1 18-15,1-18 16</inkml:trace>
  <inkml:trace contextRef="#ctx0" brushRef="#br0" timeOffset="232477.1761">23160 3087 0,'0'0'0,"-18"53"15,18-36-15,-35 36 16,0-17-16,-1-1 0,1 0 16,-18 18-16,0 0 0,-70 88 15,35-53-15,-1 0 16,1 1-16,0-1 0,-106 71 15,106-71 1,-89 88-16,72-88 16,16-17-16,19 17 0,-1-17 15,1-1-15,17-17 0,-18 53 16,54-71-16,17 36 16,17-54-1,19 1 1,-19-18-16</inkml:trace>
  <inkml:trace contextRef="#ctx0" brushRef="#br0" timeOffset="232894.3104">23072 3140 0,'0'17'16,"17"1"-16,-17 17 15,0 1-15,0 34 16,18-35-16,-18 71 16,18-35-16,-18-1 15,0 1-15,0 17 0,0 0 16,17 106-16,-17-88 16,18 88-16,-18-106 15,35 53-15,-35-88 16,18 0-16,-1-17 0,19 17 15,-19-36 1</inkml:trace>
  <inkml:trace contextRef="#ctx0" brushRef="#br0" timeOffset="233287.9912">23424 4710 0,'0'0'0,"-17"0"15,-1 0-15,-17 35 16,0-17-16,17-1 0,-17 18 15,-1 1-15,1-1 0,-53 53 16,-18 36 0,36-54-16,-72 71 15,54-52-15,-123 87 16,105-88-16,0 0 16,0-17-16,-53 105 15,89-105-15,-54 70 16,54-88-16,17 17 0,18-17 15,-54 53 1,54-53-16,-18 18 16,36-54-16,17 1 15</inkml:trace>
  <inkml:trace contextRef="#ctx0" brushRef="#br0" timeOffset="235266.8909">20003 7126 0,'0'88'15,"0"-35"-15,17 35 16,-17-35-16,35 18 15,-17-36-15,17-17 16,-17-1-16</inkml:trace>
  <inkml:trace contextRef="#ctx0" brushRef="#br0" timeOffset="235551.1307">20197 7073 0,'17'0'16,"1"0"-1,17 0-15,-17 0 0,17 0 16,-17 0-16,52 0 16,-35 18-16,1-1 15,-19 19-15,1 17 16,-18-36-16,0 72 15,0-54-15,0 0 16,18 0-16,-18 1 0,35 17 16,-35-36-16,18 18 15,-1-35-15</inkml:trace>
  <inkml:trace contextRef="#ctx0" brushRef="#br0" timeOffset="235706.4343">20391 7373 0,'88'-35'31,"-176"70"-31,211-70 0,-88 17 16,1 18-16,-19 0 16,1 0-16,0 18 15</inkml:trace>
  <inkml:trace contextRef="#ctx0" brushRef="#br0" timeOffset="235967.2573">20814 7214 0,'35'18'16,"-17"-18"-16,35 35 15,-18-17-15,18 0 16,0 17 0,-36-35-16,19 17 0,-19 1 15</inkml:trace>
  <inkml:trace contextRef="#ctx0" brushRef="#br0" timeOffset="236152.8715">21026 7250 0,'-18'53'16,"36"-106"-16,-54 123 0,19-35 0,17-17 15,0 17-15,0-17 0,0 17 16,17-35 0,-17 18-16</inkml:trace>
  <inkml:trace contextRef="#ctx0" brushRef="#br0" timeOffset="236396.7449">21290 7126 0,'0'0'0,"0"18"0,18 17 16,-18-17-16,0 17 0,17 36 15,-17-36-15,0 35 16,18-52-16,-18 35 15,18-35-15,-18-1 16,17-17-16</inkml:trace>
  <inkml:trace contextRef="#ctx0" brushRef="#br0" timeOffset="236689.793">21502 7144 0,'35'-18'16,"-70"36"-16,88-36 0,0-17 15,-18 17-15,35 1 16,-52 17-16,0-18 16,-1 18-16,1 0 15,-18 35 1,0 0-16,0 18 15,0-17-15,0-1 0,0 36 16,0-36 0,18 0-16,-1 18 15,-17-35-15,18-1 16,-18 1-16,0 0 0</inkml:trace>
  <inkml:trace contextRef="#ctx0" brushRef="#br0" timeOffset="236858.0271">21678 7320 0,'35'0'16,"-70"0"-16,88 0 0,-35 0 16,17 0-16,-17 0 0,17 0 15,0 0-15,1 0 16</inkml:trace>
  <inkml:trace contextRef="#ctx0" brushRef="#br0" timeOffset="237151.6311">22137 7214 0,'0'0'0,"35"18"15,-17 0-15,-1-1 0,19 1 16,-1 0-16,-17-18 15,-1 17-15,1 1 16</inkml:trace>
  <inkml:trace contextRef="#ctx0" brushRef="#br0" timeOffset="237355.5739">22296 7144 0,'-18'35'16,"36"-70"-16,-54 105 0,36-34 15,-17-1-15,17 0 16,-18 36-16,18-54 16,0 36-16,0-35 15,18 0-15,-1-18 16</inkml:trace>
  <inkml:trace contextRef="#ctx0" brushRef="#br0" timeOffset="237897.5216">22454 7108 0,'0'0'0,"36"-17"16,-19 17-16,36 17 16,-18-17-16,36 18 15,-36-18 1,-17 18-16,0-18 0,-1 17 16,-17 1-16,-17 0 15,-1-1-15,-17 19 16,17-19-16,-17 19 0,17-19 15,0 1-15,1 17 16,17-17-16,17-1 16,1-17-16,17 18 15,-17-18-15,0 0 16,17 0 0,-17 0-16,-1 0 15,1 0-15,-1 0 0,1 0 31,-18 18-31,0-1 16,-18 19 0,36-36-16,-18 17 0,53-17 15,-35 0-15,17-17 16,35-1-16,-52 0 16,35-17-1,-35 17-15,-18-35 0,-18 36 16,-17-1-16,-1 1 0,-16-1 15,-1 18-15,-71 0 16,71 0-16,18 18 16</inkml:trace>
  <inkml:trace contextRef="#ctx0" brushRef="#br0" timeOffset="240228.2336">17604 7867 0,'-18'0'15,"18"-18"-15,-18 18 16,36 18 0,17 0-1,1-1 1,52-17-16,-35 0 16,0 0-16,35 0 15,-35 0 1</inkml:trace>
  <inkml:trace contextRef="#ctx0" brushRef="#br0" timeOffset="244799.2618">11412 8308 0,'-17'0'0,"-1"0"31,0 0-15,18-18-16,18 18 93,0-17-77,-1 17-16,1 0 16,0 0-16,17-18 15,0 18-15,36 0 16,-36 0-16,89-18 16,-72 18-16,1-17 15,71 17-15,-54 0 16,54 0-16,-71 0 15,70 17-15,-52-17 16,52 18-16,-70 0 16,71-18-1,-71 0-15,-1 0 0,1-18 0,0 18 16,36-18 0,-37 18-16,37-17 15,-54 17-15,-17 0 0,-1 0 16,18 0-16,-17 0 15,0 0-15,-1 0 0,-17 17 16,-17-17 0,-36 18-1,35-18 1</inkml:trace>
  <inkml:trace contextRef="#ctx0" brushRef="#br0" timeOffset="246133.228">19967 7779 0,'18'0'32,"17"0"-17,-17 0-15,52-18 16,-34 18-16,-1 0 0,18 0 15,17 0 1,-17 18-16,18-18 0,88 17 16,-71-17-16,-18 0 0,107 18 15,-89-18-15,0 0 16,124 0-16,-106 0 16,17 0-16,-17 0 15,0 0-15,0 0 0,-18 0 16,18 0-16,-89 0 15,1 0-15,-36 0 16</inkml:trace>
  <inkml:trace contextRef="#ctx0" brushRef="#br0" timeOffset="252739.922">16581 10160 0,'-18'0'31,"0"0"1,1 0 14,34 0 33,1 0-64,0 0-15,17-18 16,-18 18-16,36 0 15,-35 0 1,17 0-16,1-17 0,-1 17 16,0 0-16,18 0 15,-35 0-15,35 0 16,-18 0-16,-17 0 16,17 0-16,-18 0 0,19 0 15,17 0-15,-36 0 0,36 0 16,-18 0-1,18 0-15,-17 0 16,34 0-16,-34 0 16,16 0-16,-16 0 15,34 0 1,-34-18-16,-1 18 0,0 0 16,-17 0-16,70 18 15,-53-18-15,18 0 0,35 0 16,-35 0-16,53-18 15,-53 18-15,0 0 16,35 0 0,-35 0-16,18 0 15,-19 18-15,19-18 16,-36 0-16,18 0 16,-35 0-16,0 0 15,-18 17 1,-18-17-16,0 0 0,1 18 15</inkml:trace>
  <inkml:trace contextRef="#ctx0" brushRef="#br0" timeOffset="253596.0812">22719 7867 0,'-18'0'16,"-17"0"-16,53 0 31,52 0-15,-35 0-16,89-18 15,-54 18-15,1 0 16,0 0-16,-1-17 16,36 17-1,-71 0-15,-17 0 0,0 0 0</inkml:trace>
  <inkml:trace contextRef="#ctx0" brushRef="#br0" timeOffset="256171.5654">22190 1817 0,'0'-18'0,"17"18"16,-34 0-1,-1 18 1,18-1-16,-18 36 0,1 0 16,-18 0-16,17 18 15,0-1-15,18 1 0,-17-18 16,-1 53-16,18-71 15,0 0-15,-18 0 0,18 1 16,18-1-16,-18-17 16,-18-18-1</inkml:trace>
  <inkml:trace contextRef="#ctx0" brushRef="#br0" timeOffset="256381.6338">21837 2346 0,'0'53'16,"18"-35"-16,-18 17 16,35 0-16,0 18 15,0-35-15,1-1 0,-1 1 16,0 0-16,-17-18 0,52 0 16,-52 0-16,35-36 15,-35 36 1,17-35-16,-17 17 15,-18 1-15</inkml:trace>
  <inkml:trace contextRef="#ctx0" brushRef="#br0" timeOffset="257244.8562">21837 917 0,'-18'-35'15,"1"17"-15,-1 1 16,0 17-16,1-18 0,-36 18 16,35 18-16,-35 17 15,18 0-15,17 1 16,1-1-16,-1 18 0,0 35 15,36-53 1,17 36-16,-17-36 16,70 0-16,-53-35 15,54 0-15,-54-17 16,18-19-16,-35 1 16,-1 0-16,-17 0 15,-17-54 1,-19 19-16,-17 17 15,18 0 1,17 53 0,36 18-1,0 17-15,17 35 16,0-17-16,-17-17 0,52 34 16,-34-52-16,34 35 15,-52-36-15,17 19 16,-17-36-16,-1 0 15</inkml:trace>
  <inkml:trace contextRef="#ctx0" brushRef="#br0" timeOffset="257584.0681">22102 635 0,'17'-18'16,"1"18"-16,35-17 15,-36-1-15,36 0 16,-35 1 0,0 17-16,-1 0 15</inkml:trace>
  <inkml:trace contextRef="#ctx0" brushRef="#br0" timeOffset="257817.0952">22154 564 0,'18'0'16,"-36"0"-16,36 18 0,-18 0 0,0-1 15,-18 54-15,18-36 16,0 18-1,0-18-15,18 18 16,0-35-16,35 17 16,-36-35-16,36 18 15,-35-18-15,-1-18 16,1 18-16,-18-17 0,18 17 16</inkml:trace>
  <inkml:trace contextRef="#ctx0" brushRef="#br0" timeOffset="258451.3467">22454 617 0,'0'0'0,"18"-17"16,0 17-1,-1 0-15,19 0 16,-19 0-16,18 17 16,-17-17-16,0 18 0,-18 17 15,-18-17 1,0 17 0,1-17-16,-1-1 15,18 1-15,-17-18 16,34 0-16,-17 18 15,18-18 1,-1 0-16,1 17 16,0-17-16,-1 0 0,1 18 15,0-18 1</inkml:trace>
  <inkml:trace contextRef="#ctx0" brushRef="#br0" timeOffset="258890.9831">22772 529 0,'17'-17'16,"19"17"0,-19-18-16,1 18 15,17 0-15,-17-18 0,17 18 16,-17 0-16,17 0 16,-17 18-16,-18 0 15,17-1 16,-17 1-31,0-1 0,0 54 16,0-53-16,0 17 16,18 35-16,0-52 15,-1 35-15,-17-35 0,18-1 16,-18 1-16,18-18 16,-36 0-1,0 18-15,1-18 16,-1 0-16,0-18 15,1 18-15,-19 0 16,19 0-16,-18 18 0</inkml:trace>
  <inkml:trace contextRef="#ctx0" brushRef="#br0" timeOffset="265520.1749">20126 9454 0,'18'0'0,"-18"18"16,17 17-16,-17 36 15,18-36 1,-18 18-16,0 0 0,18 35 16,-18-52-16,17 34 15,-17-52-15,0-1 16,-17-17 0,17-35-16,0 0 15,-18-53-15,18 52 16,18-70-16,-1 1 15,1 69 1,17-34 0,-17 52-16,-1 18 0,1 0 15,0 18-15,-1-1 0,-17 19 16,18 52 0,-18-53-16,18 18 0,-18 0 15,0 18-15,17-36 16,-17 35-16,0-52 15,18 17 1,-1-17-16,1-18 16</inkml:trace>
  <inkml:trace contextRef="#ctx0" brushRef="#br0" timeOffset="265787.5967">20638 9666 0,'17'0'15,"-17"18"-15,18 17 16,-18-17 0,17 17-16,1 36 15,-18-36-15,0 0 0,18 36 16,-18-36-16,0-17 15,17-1-15,-17 1 16,18-18 0,-18-18-16,0 1 15</inkml:trace>
  <inkml:trace contextRef="#ctx0" brushRef="#br0" timeOffset="265949.8966">20849 9754 0,'0'18'15,"0"0"-15,18 17 16,-18 18-16,17-18 16,1 18-16,0-18 15,-1 36-15,1-54 16,-18 1-16,18 0 16</inkml:trace>
  <inkml:trace contextRef="#ctx0" brushRef="#br0" timeOffset="266088.4978">20779 10001 0,'35'-17'16,"-70"34"-16,88-52 0,-1 17 16,-16 18-16,-19-17 15</inkml:trace>
  <inkml:trace contextRef="#ctx0" brushRef="#br0" timeOffset="266358.9558">20761 9172 0,'0'-17'0,"18"-1"0,-1 0 16,36 1 0,-35 17-16,-1-18 0,1 18 15</inkml:trace>
  <inkml:trace contextRef="#ctx0" brushRef="#br0" timeOffset="266488.8276">20779 9172 0,'0'18'15,"35"-106"-15,-70 158 0,35-34 0,0-1 0,35 0 16,-17 0-16,-1-17 16,1 17-16,-1-17 15,1 0-15,-18-1 0,35 1 16,-17-18-16</inkml:trace>
  <inkml:trace contextRef="#ctx0" brushRef="#br0" timeOffset="266760.0126">20973 9208 0,'35'0'0,"-17"0"15,17 17-15,-18 1 16,1-18 0,-18 17-16,0 1 0,0 17 15,0-17 1,-18 0-16,18-1 0,-17-17 16,17 18-16,0 0 15,17-18-15,1 0 16,17 0-16,1 0 15,-19 0-15,1 0 0,0 0 16</inkml:trace>
  <inkml:trace contextRef="#ctx0" brushRef="#br0" timeOffset="267071.0872">21202 9119 0,'35'-17'16,"1"17"-16,-19 0 16,18 17-16,-17 1 15,0-18-15,-1 18 16,1-18-16,0 35 16,-18-17-16,17 34 15,-17-16-15,0 17 16,0-36-16,0 1 15,0 17-15,0-17 16,-17-18 0,-1 0-1,0-18 1,1 18-16</inkml:trace>
  <inkml:trace contextRef="#ctx0" brushRef="#br0" timeOffset="267338.7083">21572 9613 0,'18'0'16,"17"18"-16,-17-18 16,0 0-1,-1 0-15</inkml:trace>
  <inkml:trace contextRef="#ctx0" brushRef="#br0" timeOffset="267438.5695">21555 9790 0,'0'17'15,"35"1"1,-17-18-16,-1 0 16</inkml:trace>
  <inkml:trace contextRef="#ctx0" brushRef="#br0" timeOffset="267904.043">22031 9701 0,'-18'89'16,"36"-178"-16,-53 213 0,35-36 15,0-70-15,0-1 16,0 1-16,0-36 15,0-35 1,0 18-16,0 0 0,0 0 16,17-1-16,-17 1 0,18 0 15,0-1-15,-1 1 0,19 0 16,-19 17-16,18 36 16,-35 0-16,18-1 15,0 18-15,-18 1 16,0-1-16,0 0 0,0 36 15,0-36-15,0 36 16,0-54 0,17 19-16</inkml:trace>
  <inkml:trace contextRef="#ctx0" brushRef="#br0" timeOffset="268278.4799">22384 9895 0,'-18'36'0,"36"-72"0,-36 89 15,18-35-15,18 17 16,-1-17-16,1 0 0,0-1 16,-1-17-16,1 0 15,0 0-15,-1 0 16,-17-17-1,0-1-15,18 18 0,-18 18 32,18-1-17,-1 18-15,1-17 16,-1 0-16,19-1 16,-19-17-16,1 0 15,0 0-15,-1-17 0,1-19 16,-18 19-16,-18-36 15,1 18-15,-19 17 16,19-17-16,-1 17 0,-17-35 16</inkml:trace>
  <inkml:trace contextRef="#ctx0" brushRef="#br0" timeOffset="268500.6773">22507 9225 0,'18'-17'0,"-36"34"0,54-34 16,-1-1-16,18 0 15,-36 18-15,19-17 16,-19 17-1,-34 17-15</inkml:trace>
  <inkml:trace contextRef="#ctx0" brushRef="#br0" timeOffset="268634.032">22613 9278 0,'18'88'32,"-36"-176"-32,53 194 0,-17-88 0,17 17 15,-17-18 1,17-17-16,-35-17 31</inkml:trace>
  <inkml:trace contextRef="#ctx0" brushRef="#br0" timeOffset="268827.8367">22825 9243 0,'17'53'16,"1"-36"-16,-18 1 15,-18 17-15,1-17 16,-1 17-16,0-17 16,18-1-1,36-17 1,-19 0-16,-17-17 16,36 17-16,-36-18 0</inkml:trace>
  <inkml:trace contextRef="#ctx0" brushRef="#br0" timeOffset="269111.6185">22948 9155 0,'0'0'16,"18"17"-16,-1 1 0,1 0 16,17 17-16,-17-18 15,0-17-15,35 36 16,-36-19-16,1 1 15,0 17-15,-18-17 16,0 0-16,-18-1 16,18 1-16,-18-1 0,1-17 15,-1-17 17,18-1-17,-18 18-15</inkml:trace>
  <inkml:trace contextRef="#ctx0" brushRef="#br0" timeOffset="269652.0591">23178 9719 0,'0'0'16,"17"0"-16,1 0 15,-1 0-15,1 0 16,0 0-16,-1-18 0</inkml:trace>
  <inkml:trace contextRef="#ctx0" brushRef="#br0" timeOffset="269763.965">23195 9825 0,'35'0'16,"-35"-53"-16,-35 106 0,88-53 0,-35 0 15,17 0-15,-17-18 0,17 18 16</inkml:trace>
  <inkml:trace contextRef="#ctx0" brushRef="#br0" timeOffset="269992.1577">23548 9525 0,'0'0'0,"0"53"0,0-18 15,0 36-15,0-36 16,18 0-16,-1 1 0,1 17 16,-18-36-16,35 1 15,-35-1 1,18-17-1</inkml:trace>
  <inkml:trace contextRef="#ctx0" brushRef="#br0" timeOffset="270253.2368">23742 9525 0,'0'0'16,"18"18"-16,-1-18 0,19 0 15,-19 0-15,1 0 16,-1 0-16,1 17 16,0 1-16,-1 17 15,-17-17-15,18 35 16,-18-18-16,0 36 16,0-36-16,0 0 15,0 0-15,0-17 0,0 0 16,0-1-16,0 1 15</inkml:trace>
  <inkml:trace contextRef="#ctx0" brushRef="#br0" timeOffset="270402.8984">23813 9790 0,'0'0'16,"70"0"-16,-35 0 15,1-18-15,17 18 0,-18-18 16,35 1-16</inkml:trace>
  <inkml:trace contextRef="#ctx0" brushRef="#br0" timeOffset="271225.0053">19950 11095 0,'0'35'0,"0"18"15,0 18-15,17-1 0,-17-17 16,18 18-16,0 34 16,-1-69-16,-17-19 0,0 19 15,18-54 1,-18-35 0,0 0-16,0 0 0,0 0 15,0 0-15,0 1 0,35-54 16,-17 53-1,17 0-15,0 35 16,-17 18-16,35 53 16,-36 0-16,-17 0 15,18 18-15,-18-1 0,18 54 16,-18-72-16,0-16 16,0 52-1,0-70-15,17 35 0</inkml:trace>
  <inkml:trace contextRef="#ctx0" brushRef="#br0" timeOffset="271504.0395">20673 11553 0,'-18'0'16,"18"18"-16,-35 0 16,35 17-16,-18 0 15,18 1-15,18-1 16,0-17-16,34 17 16,-16-35-16,17 0 15,-18 0-15,0 0 16,0-35-1,-35 17-15,18 0 0</inkml:trace>
  <inkml:trace contextRef="#ctx0" brushRef="#br0" timeOffset="271765.2154">20638 10883 0,'17'0'0,"1"-17"16,-1 17-16,72-18 15,-54 0-15,18 1 16,0 17-16,-18-18 0,0 18 0,-17-18 15,0 18-15,-36-17 16,0 17-16</inkml:trace>
  <inkml:trace contextRef="#ctx0" brushRef="#br0" timeOffset="271920.8196">20761 10936 0,'18'35'0,"-1"-176"15,-52 247-15,70-53 0,-17-18 0,17 18 16,-17-35-16,-1 0 15,1-1-15,0 1 0,-1-1 16,1-17-16,0 0 16</inkml:trace>
  <inkml:trace contextRef="#ctx0" brushRef="#br0" timeOffset="272203.7539">21026 10901 0,'17'0'15,"36"0"1,18 0 0,-54 0-16,19 17 15,-19 1-15,-17 17 0,0-17 16,0 17-16,-17-17 15,-1 17-15,0-17 16,18 0-16,-17-18 16,34 17-1,1-17 1,0 0-16,-1 0 16,1-17-16</inkml:trace>
  <inkml:trace contextRef="#ctx0" brushRef="#br0" timeOffset="272535.8526">21361 10830 0,'17'0'0,"-34"0"0,34-17 16,19 17-1,-19 0-15,1 0 16,0-18-16,-1 18 0,18 18 15,-35-1-15,18 36 16,-18-18-16,18 1 16,-18-1-16,17 0 0,1 36 15,0-36-15,-1-17 16,1 17 0,-18-17-16,-18-18 31,1-36-16,-1 19-15,0-1 16,18 36 15</inkml:trace>
  <inkml:trace contextRef="#ctx0" brushRef="#br0" timeOffset="272738.7097">21819 11271 0,'53'0'16,"-17"-17"-16,-1 17 0,0-18 15,-17 18-15,-1 0 16</inkml:trace>
  <inkml:trace contextRef="#ctx0" brushRef="#br0" timeOffset="272866.2261">21837 11377 0,'0'0'0,"0"18"0,18-18 16,17 0-16,-17 0 15,17 0-15,-18 0 0,1 0 16,17 0-16,-17 0 0</inkml:trace>
  <inkml:trace contextRef="#ctx0" brushRef="#br0" timeOffset="273461.9181">22684 11148 0,'0'0'16,"70"0"-16,-52 0 0,-36 17 15,-35 36 1,18 0-16,-88 35 16,87-52-16,-17 52 15,36-53-15,17 36 16,17-54-16,54 19 16,-36-36-16,71 0 15,-53-18-15,-18 0 16,18 1-16,-18-1 0,36 0 15,-53 1-15,-1-1 16,1 18-16,-18-17 16,-18 17-16,1 0 15,-19 35-15,36-18 16,-17 36-16,17-35 16,17 35-1,1-35-15,52-1 16,-17-17-16,36-17 15,-36-1-15,-18 0 0,0-17 16,18 0 0,-53 17-16,0-17 0,-71 0 15,36 17-15,-35 18 16,17-18-16,0 18 0,0 0 16,-35 18-16,70-18 15</inkml:trace>
  <inkml:trace contextRef="#ctx0" brushRef="#br0" timeOffset="273878.5947">22666 11183 0,'35'-35'16,"-70"70"-16,70-88 0,-52 36 16,-1 17-16,0 0 15,-52 0 1,35 17-16,-36 1 0,36-18 15,-18 17-15,17 1 16</inkml:trace>
  <inkml:trace contextRef="#ctx0" brushRef="#br0" timeOffset="289538.7669">24606 5062 0,'18'-17'16,"0"17"-16,-1-18 15</inkml:trace>
  <inkml:trace contextRef="#ctx0" brushRef="#br0" timeOffset="290000.389">24412 5098 0,'0'0'0,"-17"0"0,-1-18 0,0 18 16,-17 0-16,0-18 15,17 18-15,0 0 16,36 0 15,53-17-31,-18 17 16,52 0-16,-34 0 16,70 17-1,-35-17-15,106 18 16,-71-18-16,247 18 15,-265-18-15,107 17 16,-125-17-16,1 18 16,-18-18-16,-17 0 15,52-18-15,-70 18 16,18-17-16,-53 17 16,-18-18-16,-18 18 31,0 0-16,1 0-15</inkml:trace>
  <inkml:trace contextRef="#ctx0" brushRef="#br0" timeOffset="290320.4817">26388 4763 0,'53'17'15,"-106"-34"-15,141 52 0,35 0 16,-52 0-16,17-17 16,0 0-16,1-1 0,87 36 15,-88-35-15,71 17 16,-106-17-1,-18 17-15,-35 0 16,-18-17-16,-34 0 0,-1-1 16,0 1-16,-106 17 15,88-17-15,19-1 16,-54 36-16,70-35 16</inkml:trace>
  <inkml:trace contextRef="#ctx0" brushRef="#br0" timeOffset="292848.9295">24853 5715 0,'0'0'0,"18"-18"0,-18-17 16,0 17-16,0 1 0,-18-1 15,18 1-15,-35 17 16,17 0-16,-17 0 0,17 35 15,1 0-15,-19 18 0,19 0 16,-1 88-16,18-70 16,18-18-1,-18 17-15,17-17 0,19-18 0,-1 36 16,-17-36-16,-1-17 16,1-1-16,0 1 15</inkml:trace>
  <inkml:trace contextRef="#ctx0" brushRef="#br0" timeOffset="292952.9453">24659 6174 0,'35'17'15,"-70"-34"-15,35-1 0,35 0 16,1 18-16,-1-17 0,36-1 16,-36 0-16</inkml:trace>
  <inkml:trace contextRef="#ctx0" brushRef="#br0" timeOffset="293170.5051">25083 5539 0,'0'0'16,"17"0"-16,1 0 15,35-18 1,-36 18-16,1 0 0,0 0 16,-1 0-1,-17-18-15</inkml:trace>
  <inkml:trace contextRef="#ctx0" brushRef="#br0" timeOffset="293325.9127">25135 5539 0,'0'35'15,"0"0"-15,0-123 0,0 106 0,18 87 0,0-52 16,-18-35 0,17 17-16,1-17 0,-18 0 15,18-18-15,17 17 16,-17-17-16</inkml:trace>
  <inkml:trace contextRef="#ctx0" brushRef="#br0" timeOffset="294204.0112">25471 5503 0,'0'-17'15,"17"17"1,1 0-1,-1 0 1,1 17-16,0 1 16,-18 0-1,0-1-15,0 1 16,0 0 0,0-1-16,0 1 15,17 17 1,-17-17-16,36-1 15,-36 1-15,17-18 16,-17 18-16,0-1 0,-17-17 16,-1 0-16,-35 0 15,35 0 1,-17 0-16,18-17 16</inkml:trace>
  <inkml:trace contextRef="#ctx0" brushRef="#br0" timeOffset="294544.5776">25665 5433 0,'17'-18'16,"36"1"-1,-18 17-15,1 0 16,-1 0-16,-17 0 0,35 17 15,-53 1-15,17-1 16,-17 19-16,0-19 16,0 19-16,-17-1 0,17-17 0,0 17 15,0 18-15,0-36 16,17 36 0,1-35-16,-1 17 15,-17-17-15,0-1 16,-17-17-16,-18 0 15,17 0-15,-17-17 16,17 17 0,-17 0-16,35 17 15</inkml:trace>
  <inkml:trace contextRef="#ctx0" brushRef="#br0" timeOffset="294793.6924">26053 5944 0,'35'18'15,"0"-18"1,0 0-16,1 18 16,-19-18-16,1 0 15</inkml:trace>
  <inkml:trace contextRef="#ctx0" brushRef="#br0" timeOffset="294883.0616">26106 6121 0,'17'0'15,"1"-71"-15,-53 142 0,70-54 0,-18-17 0,19-17 16</inkml:trace>
  <inkml:trace contextRef="#ctx0" brushRef="#br0" timeOffset="295289.109">26670 5733 0,'18'0'47,"17"-18"-31,-17 18-16,-1-18 0,36 1 15,-35 17-15,35-18 16,-36 18-16,-17-18 31,-17 18-15,-1 0-16,0 0 15</inkml:trace>
  <inkml:trace contextRef="#ctx0" brushRef="#br0" timeOffset="295598.4463">26670 5750 0,'0'0'0,"0"53"16,0-35-16,0 35 16,0-36-1,0 36-15,18-35 16,17 0-16,-17-1 16,52 1-16,-35 0 15,36 17 1,-53-18-16,35 19 0,-36-1 15,1-17 1,-18-1-16,0 1 0,0 0 0,-18-1 16,-17-17-16,-36 18 15,36-18-15,-36 0 16,36-18-16,-18 18 16,36 0-1,-1 0-15,0 0 0</inkml:trace>
  <inkml:trace contextRef="#ctx0" brushRef="#br0" timeOffset="299403.9426">25329 7144 0,'-35'-36'16,"18"36"-16,-1-17 15,-17-1-15,17 18 0,-17 0 16,17 0-16,-17 18 0,0 17 15,17 0-15,18-17 16,0 17-16,18 1 0,17-1 16,-18 0-16,36 0 0,18 18 15,-18-35-15,0 17 16,-36-17-16,-17 0 16,0-1-16,-17 1 0,-36-1 15,18-17 1,-89 18-1,89-18 1,17-18-16,18 1 0,18-18 16,17 17-16</inkml:trace>
  <inkml:trace contextRef="#ctx0" brushRef="#br0" timeOffset="299653.5833">25541 6809 0,'0'-18'15,"0"36"-15,18-36 0,17 0 16,-17 1-16,35-1 15,-18 18-15,-17 0 16,17 0-16,-18-18 16</inkml:trace>
  <inkml:trace contextRef="#ctx0" brushRef="#br0" timeOffset="299815.7023">25612 6826 0,'0'-17'0,"0"34"0,0 19 0,17-1 15,1 18-15,0-36 16,-1 1-16,1 0 16,35 17-16,-36-35 15,1 0-15,0 0 16,-18-18-16</inkml:trace>
  <inkml:trace contextRef="#ctx0" brushRef="#br0" timeOffset="300034.8566">25859 6791 0,'-18'18'0,"36"-36"0,-1 18 0,19 0 15,-19 0-15,18 18 16,-35-1-16,0 19 16,0-1-16,0 0 15,-17-17-15,17-1 16,0 1-16,17-18 31,1 0-31,17 0 16,-17-18-16</inkml:trace>
  <inkml:trace contextRef="#ctx0" brushRef="#br0" timeOffset="300333.8834">26123 6756 0,'35'0'16,"-70"0"-16,88-18 0,-35 18 0,-1 0 15,1 0 1,0 18-16,-1-1 16,1 1-16,0 17 15,-1-17-15,-17 17 16,18-17-16,-18-1 0,0 19 15,0-19-15,-18 19 16,1-19 0,-1-17-1,0 0 1,1 0-16,17-17 16</inkml:trace>
  <inkml:trace contextRef="#ctx0" brushRef="#br0" timeOffset="300522.7853">26405 7091 0,'18'0'16,"0"0"-16,17 0 15,-17 0-15,35 0 16,-53 17 0</inkml:trace>
  <inkml:trace contextRef="#ctx0" brushRef="#br0" timeOffset="300621.0463">26405 7267 0,'0'18'0,"36"0"15,-54-71-15,0 70 0,89 19 16,-53-54-16,17 18 0,0-18 15,-17 18-15</inkml:trace>
  <inkml:trace contextRef="#ctx0" brushRef="#br0" timeOffset="300966.8736">26829 6967 0,'53'0'16,"-18"18"-16,18-18 0,0 35 16,-18 1-1,-17-19-15,-18 18 0,0 1 16,-36 34-16,19-34 15,-36 34-15,35-35 16,18-17-16,-17 0 16,34 17-16,1-17 0,52-1 15,36-17 1,-53 0-16,18 0 16,-1 0-1,-52-17-15,0 17 0</inkml:trace>
  <inkml:trace contextRef="#ctx0" brushRef="#br0" timeOffset="301940.8004">28734 4604 0,'0'-18'16,"35"71"0,-17 0-16,-1 18 0,19 123 15,-1 52 1,-35-122-16,0 123 15,0-141-15,0-18 16,18 35-16,-1-87 16,1 17-16,-1-36 15,1-17 1,0-70-16</inkml:trace>
  <inkml:trace contextRef="#ctx0" brushRef="#br0" timeOffset="302718.3212">28910 4568 0,'0'0'16,"18"0"0,52 0-1,-17 0-15,18 0 16,-1 0-16,36 0 16,-18-17-16,36 17 0,105 0 15,-123 0-15,-18 17 16,0-17-16,1 18 0,52 0 15,-71-1-15,36-17 16,-53 0-16,18-17 16,-36-1-16,0 0 15,-17 18 32,-18 18-47,17 0 16,-17-1-16,0 1 15,18-18-15,-18 18 16,0-1 0,0 1-16,0 0 0,0 17 15,0 0-15,0 0 16,0 18-16,0 0 0,18 53 16,-18-35-16,0-18 15,35 70 1,-35-52-16,18 34 15,-1-34-15,-17-36 0,18 18 16,-18 35-16,18-52 16,-18 34-16,0-35 15,17 1-15,1-1 16,-18-17-16,0-1 16,0 1-1,-18-18-15,18 18 0,-53-18 16,-17 17-1,17 1-15,-18-18 0,-70 0 16,53 0-16,-36 0 16,-123 0-16,89 18 15,17-18-15,0 0 0,-124 0 16,177 0-16,-53-18 16,123 0-16,18 1 15</inkml:trace>
  <inkml:trace contextRef="#ctx0" brushRef="#br0" timeOffset="306105.7346">29263 6544 0,'-18'0'15,"36"-18"1,0 18 0,34-17-16,1 17 15,-17 0-15,34 0 16,-17 35-1,-35-17-15,-18 17 0,17 0 16,-17 18-16,-17 53 16,17-71-16,0 18 0,0 18 15,17-54-15,1 36 16,0-35-16,-1 0 16,-17-1-16,18-17 15,-18-17 1</inkml:trace>
  <inkml:trace contextRef="#ctx0" brushRef="#br0" timeOffset="306249.116">29439 6879 0,'-17'0'0,"34"0"0,1 0 16,17 0-16,-17 0 15,17-17-15,18 17 0,35-18 16,-52 18-16,-1 0 0,0-18 15</inkml:trace>
  <inkml:trace contextRef="#ctx0" brushRef="#br0" timeOffset="306410.8147">29880 6703 0,'36'17'16,"-19"-17"-16,18 36 15,18-19 1,-17 19 0,-19-19-16,1-17 0,0 18 15</inkml:trace>
  <inkml:trace contextRef="#ctx0" brushRef="#br0" timeOffset="306583.4802">30074 6720 0,'-35'53'15,"70"-106"-15,-88 142 0,36-54 0,34 0 16,-17-17 0,18-18-16,0 0 0,-1 0 15</inkml:trace>
  <inkml:trace contextRef="#ctx0" brushRef="#br0" timeOffset="306863.6666">30286 6562 0,'0'0'16,"35"-36"-16,1 36 0,-19-17 0,18 17 15,36-18-15,-36 18 16,18 0-1,-35 0-15,17 0 16,-17 18-16,-18 17 16,0-17-16,0 52 15,0-52-15,0 52 16,0-52 0,17 35-16,19-18 15,-36-17-15,0 0 16</inkml:trace>
  <inkml:trace contextRef="#ctx0" brushRef="#br0" timeOffset="306995.5228">30568 6756 0,'106'-18'15,"-212"36"-15,265-54 0,-18 1 16,-88 18-16,-18 17 15,1-18-15</inkml:trace>
  <inkml:trace contextRef="#ctx0" brushRef="#br0" timeOffset="308364.5758">25400 8114 0,'-18'0'15,"1"0"1,17 18 0,-18-1-16,18 18 0,0-17 15,0 35 1,18-18-16,17 1 16,-17-19-16,17 1 15,0-1-15,0-17 0,1 0 16,-1 0-16,18 0 15</inkml:trace>
  <inkml:trace contextRef="#ctx0" brushRef="#br0" timeOffset="308525.3992">25594 8273 0,'0'-18'0,"0"36"0,-18 17 0,18 35 15,-17-17-15,17 18 16,0-18-16,17 17 15,1-34-15,0-19 16,-1 1-16,36-18 16</inkml:trace>
  <inkml:trace contextRef="#ctx0" brushRef="#br0" timeOffset="308768.7071">25770 8414 0,'0'17'15,"0"19"1,0-1-16,18 0 0,17 18 16,-17-35-16,35-1 15,-18-17-15,0 0 16,-17-17-16,0-1 16,-18 1-16,0-19 0,-36-17 15,19 18 1,-71-18-1,52 53-15,19 0 0,-1 0 16,18 18 0</inkml:trace>
  <inkml:trace contextRef="#ctx0" brushRef="#br0" timeOffset="309231.8575">26405 8149 0,'-17'-35'0,"34"70"0,-52-70 16,18 35-16,-19 35 16,19 0-16,-1 18 15,18-17-15,0 17 16,18 52-16,-1-34 15,36 17-15,-35-35 16,-1-18-16,19 1 16,-36-19-1,-18-17-15,-17-35 16,17 17-16,1-17 16,-19-18-1,19 36-15,17-1 0,0 0 16,17 18-16,1 0 15,0 0-15,17 0 0,-18 0 16,36 0 0,-35 0-16,17 0 0,-17 18 15,0-18-15,-18 18 32,0-1-17,17-17 1</inkml:trace>
  <inkml:trace contextRef="#ctx0" brushRef="#br0" timeOffset="309531.2665">26723 8149 0,'18'18'16,"-18"-1"-16,17 36 16,-17-17-16,18 52 15,-1-53-15,1 18 16,0 18-16,-1-36 15,1 0-15,0-17 0,-1 17 16,1-35-16</inkml:trace>
  <inkml:trace contextRef="#ctx0" brushRef="#br0" timeOffset="309703.5204">26970 8467 0,'35'0'16,"-70"0"-16,88 0 0,-36 0 0,19-18 16,17 18-1,-36-18-15,1 1 0,-18-1 16,0 0 0,-18 1-1</inkml:trace>
  <inkml:trace contextRef="#ctx0" brushRef="#br0" timeOffset="309862.039">27076 8273 0,'17'88'0,"-34"-176"0,34 229 16,1-53 0,-18-35-16,18-18 0,-1 36 15,1-54-15,0 36 16,-1-53-16</inkml:trace>
  <inkml:trace contextRef="#ctx0" brushRef="#br0" timeOffset="310245.6406">26529 8326 0,'18'0'15,"17"0"1,-18 0-16</inkml:trace>
  <inkml:trace contextRef="#ctx0" brushRef="#br0" timeOffset="310653.7826">27323 8590 0,'35'-17'16,"0"17"-16,-17-18 0,17-17 15,0 35 1,-17-18-16,-18 0 0,18 18 16,-18-17-16,-18-1 15,0 0-15,1 18 16,-1 0-16,-17 0 0,17 0 0,1 18 16,17 0-1,0-1-15,0 1 0,17 0 16,1-1-16,-1 1 0,36 17 15,-35-17-15,35-1 16,-35-17-16,-1 0 16</inkml:trace>
  <inkml:trace contextRef="#ctx0" brushRef="#br0" timeOffset="310934.2259">27728 8573 0,'-35'17'15,"70"-34"-15,-88 52 16,53-18-16,0 1 16,53 0-1,-35-1-15,17 1 0,-17-18 16,0 18-16,-1-1 0,1-17 15,-18 18-15,-18-18 16,-35 18 0,-17-36-16,34 18 0,-16-18 15,16 18 1,19-17-16</inkml:trace>
  <inkml:trace contextRef="#ctx0" brushRef="#br0" timeOffset="311956.1545">28681 4463 0,'0'-18'16,"0"0"-1,0 1-15,0-1 16,17 0-16,-17 1 0,0-1 16,18 18-1,-18-17-15,18-1 16,-18 0-16,17 18 0,1-17 16,0-1-16,-18 0 0,53-35 15,-36 36-15,1-18 16,52-54-1,-34 54-15,70-88 16,-54 52-16,19 0 0,0-17 16,193-265-1,-35 36 1,36-36-16,158-158 16,-176 211-1,-88 88 1,-106 142-16,18-72 15,-36 90-15,-18 16 0,1-17 16,17 0 0,-17-17-16,-18 52 15,18-35 1,-36 36-16,18 34 16,-18-17-16</inkml:trace>
  <inkml:trace contextRef="#ctx0" brushRef="#br0" timeOffset="312318.1449">31097 1217 0,'36'0'16,"-19"0"-16,1 18 16,70 17-1,-35-35-15,18 18 0,87-1 16,-69-17-16,16 18 15,-16-18-15,16 18 0,1-18 16,-18 17-16,54 18 16,-90-17-16,1 0 15,-35-1-15,0 1 16,-36-18 0</inkml:trace>
  <inkml:trace contextRef="#ctx0" brushRef="#br0" timeOffset="312640.2524">32508 1429 0,'-17'17'16,"17"1"0,-18 17-16,1 18 15,-19 53 1,1-35-16,-18 17 15,-17 0-15,-89 159 16,71-124-16,-142 177 16,124-159-16,-140 159 15,140-141-15,17-18 16,-16-17-16,34-1 0,-70 89 16,88-124-16,-17 53 15,34-70-15,1 17 16,35-53-16,-18 0 15,18-17-15,0 0 0,18-18 16</inkml:trace>
  <inkml:trace contextRef="#ctx0" brushRef="#br0" timeOffset="313334.6406">32491 1535 0,'0'0'16,"35"0"-16,-35 17 0,35 54 16,-35-18-16,18 17 15,-18 107-15,0-54 16,0 1-16,0-1 0,-18 1 16,18-1-16,-17 18 15,17-35-15,0 123 16,0-52-16,17-89 15,1 35-15,0-87 16,35 34-16,-36-52 16,19-1-16,-19-17 15,1 0 1,-36 0 15,18 18-31,-17 0 16,-19 17-1,19-17-15,-1 17 0,0 0 16,-52 53-16,17-35 16,0 18-16,0-18 0,-18 17 15,-140 177 1,-19 0 0,72-70-1,-72 105 1,89-123-16,35-18 15,18-18 1,18-52 0,34-18-16,-16 17 15,34-52-15,0 17 0,1-17 0,-1 17 16,0-35 0,18 18-16</inkml:trace>
  <inkml:trace contextRef="#ctx0" brushRef="#br0" timeOffset="314086.9952">31238 6473 0,'0'18'0,"0"0"15,0-1-15,0 1 0,36 35 16,-1-35-16,36 35 16,-36-36-16,18 18 15,-18-17-15,0 0 16,-52-18 0,17-18-1</inkml:trace>
  <inkml:trace contextRef="#ctx0" brushRef="#br0" timeOffset="314275.3455">31538 6456 0,'0'17'16,"0"-34"-16,-17 70 16,-1-18-16,0-17 15,1 17-15,-36 36 16,18-19-16,17-16 0,-17 17 15,17-18 1,36-35-16,-18 18 0,17-18 16</inkml:trace>
  <inkml:trace contextRef="#ctx0" brushRef="#br0" timeOffset="314506.961">31644 6597 0,'0'0'0,"0"18"16,0-1-16,18 19 15,-1-19-15,1 1 16,17-1-16,54 1 16,-54 0-16,0-18 0,0 0 15,-17 0-15,0-18 0,-1 0 16,-17 1-1,0-1-15,-17-17 16</inkml:trace>
  <inkml:trace contextRef="#ctx0" brushRef="#br0" timeOffset="314653.4988">31944 6615 0,'0'35'15,"0"-88"-15,0 71 0,0 52 0,-18-35 0,18 36 16,0-36-16,0 1 15,0-19-15,0 18 16,18 1-16,-18-19 16,18-17-16</inkml:trace>
  <inkml:trace contextRef="#ctx0" brushRef="#br0" timeOffset="314936.0833">32226 6773 0,'-17'71'15,"34"-142"-15,-34 177 0,17-35 16,17-36-16,19-17 0,34 17 16,18-35-1,18-18 1,-53-17-16,0 17 0,-18-17 15,-17 0-15,0-36 16,-36 36-16,0 0 0,-70-18 16,35 53-16,0-18 15,0 18-15,-17 18 16,17-1-16,0 1 0</inkml:trace>
  <inkml:trace contextRef="#ctx0" brushRef="#br0" timeOffset="325525.4227">1817 9913 0,'0'-18'0,"-18"18"16,1 0 0,-1 0-1,0 0 17,36 0 30,0 0-62,-1 0 16,18 0-1,-17 0-15,17-17 16,18 17-16,-35 0 0,17 0 16,18 0-1,-35 0-15,17 17 0,18-17 16,18 18-1,-36-18-15,0 0 0,71 0 16,-53 0 0,17 0-1,1 0 1,-1 0-16,-17 18 16,18-1-1,-18-17-15,-18 0 0,53 18 16,-52-18-16,-1 0 15,18 0-15,-18 0 0,53 0 16,-52 0-16,34-18 16,-35 1-16,18 17 15,-17 0-15,-1 0 0,0 0 16,53 0 0,-52 0-16,-19 17 0,19-17 15,-1 0-15,0 18 0,-17-18 16,17 0-16,0 18 0,1-18 15,16 0-15,-16 0 16,-1-18-16,0 18 0,1 0 16,-1-18-16,0 18 15,0 0-15,36 0 16,-36 18-16,36-18 16,-36 18-16,53-18 15,-52 17-15,52-17 16,0 0-1,-17 0-15,-36 0 16,53 0 0,-53 0-16,1 18 0,-1-18 0,53 0 15,-53 0-15,18 0 16,0 0-16,18-18 0,52 18 16,-70-17-1,71 17-15,-54 0 16,-17 0-16,-18 0 0,18 0 15,0 35-15,-35-35 16,-1 35-16</inkml:trace>
  <inkml:trace contextRef="#ctx0" brushRef="#br0" timeOffset="328996.3816">29333 7373 0,'-17'0'0,"-1"0"16,1 0-1,17 18 79,17-18-78,1 0-1,35-18-15,-36 18 16,54 0 0,-36 0-16,18 0 0,0 0 15,71 0-15,-54 0 16,106-18-16,-70 18 15,159-17 1,-124-1-16,0 18 0,194-17 16,-176 17-16,0-18 15,194 18-15,-177 0 16,159 0 0,-176 0-16,0 18 0,88-1 15,-159-17-15,-35 18 16,17-1-16,-87-17 15</inkml:trace>
  <inkml:trace contextRef="#ctx0" brushRef="#br0" timeOffset="344352.3526">26000 16404 0,'0'18'16,"0"-1"-16,0 19 15,17-1-15,-17 18 16,18 106-16,-18-71 16,0 0-16,0 88 15,18-105-15,-1 70 16,-17-88-16,36 18 16,-19-54-16,18 1 15,-17-18-15,0-18 16</inkml:trace>
  <inkml:trace contextRef="#ctx0" brushRef="#br0" timeOffset="344767.8376">26582 16828 0,'-18'-53'15,"36"106"-15,-53-124 0,-1 36 16,1 35-16,-18 17 16,35 19-16,-34 34 15,16-17-15,19 18 16,17-36-16,35 0 16,-17-17-16,-1-1 15,18-17-15,1-17 0,34-1 16,-52-17-16,0 17 15,17-17-15,-35 0 0,17-53 16,-17 52-16,0-34 16,0 52-16,-17 18 15,17 18 1,0 35-16,0 0 16,-18-1-16,18 19 0,0-18 15,18 53-15,-1-53 16,1 0-1,17-18-15,-17 0 0,35 18 16,-35-53-16</inkml:trace>
  <inkml:trace contextRef="#ctx0" brushRef="#br0" timeOffset="345114.4086">27076 16704 0,'0'0'16,"0"18"-16,-18 35 16,0 0-1,-17 88-15,18-71 16,-1 54-16,0-71 16,36 35-16,0-53 15,34 18-15,-34-35 16,35-1-1,-18-17-15,-17 0 16,-18-17-16,18-1 0,-18 0 0,-18-17 16,0 0-16,-35-18 15,18 35 1,0 1-16,-18-19 16,35 19-16,1 17 15,34 0-15,36 0 16,-35 0-16</inkml:trace>
  <inkml:trace contextRef="#ctx0" brushRef="#br0" timeOffset="345379.5066">27481 17074 0,'0'18'0,"0"-36"0,-17 71 15,-1 18 1,18-36-16,0 18 0,18 18 15,-1-36-15,54 18 16,-36-35-16,71-18 16,-71-18-16,54-17 15,-72-1-15,1 1 16,-1-53 0,-17 53-16,-52-54 15,16 36-15,-52-17 16,53 35-16,-18 35 0,-53 0 15,53 0-15</inkml:trace>
  <inkml:trace contextRef="#ctx0" brushRef="#br0" timeOffset="347630.4979">30286 7832 0,'0'-18'0,"18"0"31,-18 36 0,17 0-15,-17-1-16,18 54 15,-18-18-15,0-18 16,0 18-16,-18 18 0,-17 52 16,17-35-16,-52 89 15,35-72-15,-89 125 16,71-142-16,-17 18 16,-1-18-16,0-17 0,-87 87 15,70-87-15,-1-1 16,-17 1-16,1-1 0,-1 1 15,0 0-15,-17-1 16,-142 71-16,159-70 16,-17-18-16,17 0 0,0 0 15,18-18-15,0 0 0,17-17 16,-70 35 0,70-36-16,18 19 15,1-19-15,-1 1 0,17 0 16,1 17-16,0-18 0,17-17 0,18 18 15,-18 0 1,18-1-16,0 1 31,0 0-31,0-1 16,-17-17 0,17-17 30,0-1-30</inkml:trace>
  <inkml:trace contextRef="#ctx0" brushRef="#br0" timeOffset="347915.5004">27411 10107 0,'-18'35'16,"18"1"-16,-17-1 16,-19 88-1,1-17 1,17 0 0,18-71-16,18 1 0,53 17 15,140-1 1,-70-52-1,0-17-15,-52 17 16,-72 0 0,-17 17-16,-35 1 0,0 0 15</inkml:trace>
  <inkml:trace contextRef="#ctx0" brushRef="#br0" timeOffset="348632.2173">26811 11042 0,'0'0'0,"-18"0"0,1 0 15,-1 18-15,-35 35 16,36-18-16,-1 0 0,0 53 15,18-52-15,36 16 16,-1-34 0,0-18-16,0 0 0,1 0 15,52-35-15,-53 17 16,1-52-16,-36 34 16,0 1-16,-36-35 15,19 34-15,-36 1 16,17 35-16,-17 18 15,18-1-15,18 1 16</inkml:trace>
  <inkml:trace contextRef="#ctx0" brushRef="#br0" timeOffset="348931.4858">26741 11712 0,'0'0'16,"-36"36"-16,19-1 16,-1 35-16,0-34 15,18-1-15,36 18 16,-19-18-16,36 0 16,-18-35-16,18 0 15,-17-17-15,-19-1 16,1-17-16,-18 17 15,-18-17-15,1 0 0,-19 17 16,19-17-16,-19 17 0,1 18 16,18-18-16,-36 18 15,35 0-15,0 18 16</inkml:trace>
  <inkml:trace contextRef="#ctx0" brushRef="#br0" timeOffset="349232.5601">26688 12559 0,'-36'53'16,"72"-106"-16,-89 123 0,35 1 16,18-36-16,35 36 15,1-54-15,34 19 31,-35-36-31,18 0 0,-17 0 0,-1 0 16,-17-18-16,-1 0 0,-17-17 16,-17 18-1,-1-19-15,0 19 0,-17-19 0,0 19 16,17-1-16,-17 0 16,17 1-16,1-1 0,-19 18 15,19 18-15,17 52 16</inkml:trace>
  <inkml:trace contextRef="#ctx0" brushRef="#br0" timeOffset="349544.2426">26741 13264 0,'-53'36'16,"106"-72"-16,-106 107 0,35-53 15,18 17-15,0 0 0,0 0 16,35 18-16,-17-17 16,0-1-16,-1-17 0,1-1 15,-1 1-15,36-18 16,-35 0 0,0-53-16,-18 18 15,-18-18-15,0 17 16,1 1-16,-1 18 0,0-19 15,-17 19 1,18 17-16,-19 17 16,19 1-16,-1 35 15,18-36-15</inkml:trace>
  <inkml:trace contextRef="#ctx0" brushRef="#br0" timeOffset="350077.5593">26494 14235 0,'0'-18'0,"35"0"16,-17 1-1,-1-1 1,-17 36 0,0-1-16,0 19 15,0 34-15,-17-17 16,17-18-16,0-17 16,35 0-16,-18-18 15,1 0-15,35-36 16,-35 19-16,17-54 15,-17 36-15,-18-36 16,0 36-16,-36 0 16,19 17-16,-19 18 15,19 0-15,-1 18 16,0-1-16,1 1 0,17 35 16</inkml:trace>
  <inkml:trace contextRef="#ctx0" brushRef="#br0" timeOffset="350339.0361">26758 14640 0,'0'18'16,"18"0"-16,-1-1 16,1-17-1,-18 18-15</inkml:trace>
  <inkml:trace contextRef="#ctx0" brushRef="#br0" timeOffset="350456.7932">26793 14905 0,'0'0'0,"0"18"16,0-1-16</inkml:trace>
  <inkml:trace contextRef="#ctx0" brushRef="#br0" timeOffset="350589.5192">26741 15064 0,'-18'17'16,"18"1"-16,0 0 0,0-1 16,18 1-1</inkml:trace>
  <inkml:trace contextRef="#ctx0" brushRef="#br0" timeOffset="350700.0205">26741 15293 0,'-18'18'0,"18"-1"0,35-140 0,-52 211 0,-19-35 16,36-36-16,18-17 16</inkml:trace>
  <inkml:trace contextRef="#ctx0" brushRef="#br0" timeOffset="351317.8826">26670 16034 0,'-35'-36'0,"35"19"15,-53-1-15,35 18 16,1 0-16,-1 0 0,0 18 16,18-1-1,-17 19-15,17-1 0,35 53 16,-17-52-16,87-1 16,-52-35-16,0 0 15,53-35 1,-71-1-16,1 1 0,-19 0 15,-17-54-15,-17 54 16,-19-18-16,-34-17 16,-1 34-1,36 36-15,0 0 0,-18 0 16,53 18 0</inkml:trace>
  <inkml:trace contextRef="#ctx0" brushRef="#br0" timeOffset="354966.5981">27270 11254 0,'-18'0'15,"36"0"-15,-18 17 16,53 54-1,0-18-15,-1 0 0,90 88 16,-54-71-16,106 71 16,-106-70-16,124 70 15,-124-70 1,106 52-16,-106-70 16,-17 0-16,17 0 15,-71-35-15</inkml:trace>
  <inkml:trace contextRef="#ctx0" brushRef="#br0" timeOffset="355177.922">28434 11994 0,'0'0'16,"18"18"-16,-1 17 16,18-17-16,-17 17 15,35 1-15,18 34 16,-54-35-16,1 18 15,-18-17-15,-18-1 16,-17-17-16,-53-1 16,17-17-16,18 0 15,-17 0-15,-1 0 0,-17-17 16</inkml:trace>
  <inkml:trace contextRef="#ctx0" brushRef="#br0" timeOffset="355388.928">27005 12100 0,'18'-17'0,"-36"34"0,71-34 15,35 34 1,-35 1-16,18 0 0,17-1 0,0 18 16,18-17-16,0 17 15,0-17-15,141 17 16,-142-17-16,89 0 15,-123-18-15,-18 17 0,-18-17 16,0 0-16</inkml:trace>
  <inkml:trace contextRef="#ctx0" brushRef="#br0" timeOffset="355565.3196">28099 12312 0,'17'18'16,"-17"-36"-16,-17 18 0,70 35 0,53 1 15,-36-36-15,1 17 16,87 1 0,-87-1-16,-1 19 0,-70-19 15,0 1-15,-17 17 0,-18-17 16,-71 35-16</inkml:trace>
  <inkml:trace contextRef="#ctx0" brushRef="#br0" timeOffset="355949.2561">27111 12876 0,'-18'0'15,"36"0"-15,-18 0 0,71-17 16,-19 17-16,19-18 0,123 0 15,-88-17 1,123-18-16,-105 36 16,140-54-16,-158 53 15,-18-17-15,-17 18 0,-36-1 16,0 18-16,-35-18 16,-17 18-16,-71 18 15,35-18-15,0 18 16,-18-1-16,36 1 15,53-1 1,34 1-16,-16-18 16,52 18-1,-35-18-15,-18 0 0,36 17 16,-71 1-16,-36 0 16</inkml:trace>
  <inkml:trace contextRef="#ctx0" brushRef="#br0" timeOffset="356263.1745">27146 13494 0,'36'0'16,"-72"0"-16,89-18 0,-18 0 0,71-52 16,-35 35-16,88-71 15,-71 53-15,123-53 16,-87 36-16,123-36 16,-141 53-16,35-35 15,-88 70-15,-18 0 16,0 18-16,-17 0 15,-53 18 1,17 0-16</inkml:trace>
  <inkml:trace contextRef="#ctx0" brushRef="#br0" timeOffset="356373.0463">28452 12806 0,'-106'35'31,"194"-35"0,-53 18-31,-52-71 0,52 106 16,0-36-16,-35 1 15,0 0-15</inkml:trace>
  <inkml:trace contextRef="#ctx0" brushRef="#br0" timeOffset="356879.158">26988 14164 0,'17'0'16,"-34"0"-16,105-53 0,-53 35 16,106-87-16,-70 52 15,123-88 1,-71 52-16,106-69 16,-105 87-16,-1-17 0,54-71 15,-124 89-15,17-19 16,-52 72-16,0-18 15,-36 35 1</inkml:trace>
  <inkml:trace contextRef="#ctx0" brushRef="#br0" timeOffset="357006.6565">28275 13018 0,'71'-36'32,"-18"36"-17,-177 36-15,301-89 0,-125 53 0,37 0 16,-72 0-16,1 17 15,-18 1-15,-18 0 0,-17 17 16</inkml:trace>
  <inkml:trace contextRef="#ctx0" brushRef="#br0" timeOffset="358959.2464">27270 15699 0,'35'-36'0,"-70"72"0,105-125 0,1-16 16,-18 34-16,70-105 16,-35 87-16,71-140 15,-71 106 1,1-1-16,-1-35 0,0 36 15,-17 0-15,-1 17 0,1-35 16,-54 88-16,19-18 16,-19 36-16,-17 17 15,0 1-15,-17-1 16,17 0 0,-18-17-16,0 17 15</inkml:trace>
  <inkml:trace contextRef="#ctx0" brushRef="#br0" timeOffset="359186.9903">28399 13529 0,'35'-53'0,"-70"106"0,105-124 16,-17 54-16,-18-18 15,18 17-15,18-17 0,35-18 16,-71 35-16,0 18 15,-35 18-15,-17 17 16,-36 36-16,17-19 16,-34 37-16,35-54 15,17 0-15,-17-17 16</inkml:trace>
  <inkml:trace contextRef="#ctx0" brushRef="#br0" timeOffset="359598.0661">28875 12665 0,'0'0'0,"35"0"0,0-18 15,18 0 1,-53 1-16,18 17 16,-36 17-16,-17 72 15,0-36-15,0 17 16,17 1-16,0-18 16,1 70-16,52-52 15,-17-54-15,70 1 16,-35-36-16,52-35 15,-52 18 1,18-53-16,-53 35 16,-1 0-16,-34-70 15,-19 87-15,-17-17 16,18 36-16,-18-1 0,0 18 0,-35 18 16,53-1-1,17 1-15,18 53 0</inkml:trace>
  <inkml:trace contextRef="#ctx0" brushRef="#br0" timeOffset="360053.3535">29563 12929 0,'0'0'16,"-18"-17"-16,1 17 0,34 0 16,36 0-1,0 0-15,0 0 16,17 17-16,19-17 0,16 0 15,90-17 1,-90-1-16,-16 18 16,-19-18-16,-17 18 0,35-17 15,-53 17-15,-35-18 16</inkml:trace>
  <inkml:trace contextRef="#ctx0" brushRef="#br0" timeOffset="360249.3546">30304 12647 0,'53'-18'16,"-53"71"-16,-53-88 0,141 35 0,-35 0 16,105 35-16,-69-17 15,-1 17-15,88 18 16,-88 0 0,-88-18-16,0-17 0,-35 17 15,-159 36 1,106-36-16,-71 0 15,106-17-15</inkml:trace>
  <inkml:trace contextRef="#ctx0" brushRef="#br0" timeOffset="364215.7415">29386 13511 0,'18'-17'16,"0"17"15,-1 17-31,1 19 0,0 70 16,-18-54-16,0 72 15,0-71-15,0 53 16,0-71 0,-18 18-16,18-36 15</inkml:trace>
  <inkml:trace contextRef="#ctx0" brushRef="#br0" timeOffset="364481.5085">29669 13899 0,'-18'36'16,"36"-72"-16,-36 89 0,0 0 15,18-17-15,18-19 16,0 1-16,17-18 0,18 17 31,-18-17-31,0-17 0,-17-1 0,17-17 16,-35 17-16,0-35 15,-17 18 1,-1 17-16,-17-17 16,17 35-16,-17-17 15,17 17-15,1 17 0,17 1 16</inkml:trace>
  <inkml:trace contextRef="#ctx0" brushRef="#br0" timeOffset="364891.99">30145 13882 0,'-53'0'16,"106"0"-16,-124 17 0,36 36 15,35-17-15,0-19 16,0 36-16,35-35 16,1-1-1,-1-17-15,0 0 0,-17-17 16,-1 17-16,1-18 0,-18-17 16,18 17-16,-18-17 0,0 17 15,-18-17-15,0 35 16,18 18-16,0 17 15,0 53-15,0-35 16,18 18-16,0-18 16,17 52-16,-17-52 15,-1 36-15,-17-72 16,-17 18 0,-36-17-16,0-53 15,0-18 1,35 18-16,1-36 15,-1 36-15,18-36 16,0 36-16</inkml:trace>
  <inkml:trace contextRef="#ctx0" brushRef="#br0" timeOffset="365044.0151">30374 13988 0,'0'0'0,"18"17"16,-1-17-16,-17 18 15,18 17 1,-18-17-16,18-1 16,-18 1-16,17-18 0,-17 18 0,18-18 15,-18-18-15</inkml:trace>
  <inkml:trace contextRef="#ctx0" brushRef="#br0" timeOffset="365148.681">30533 13882 0,'0'0'16</inkml:trace>
  <inkml:trace contextRef="#ctx0" brushRef="#br0" timeOffset="365350.0336">30533 13882 0,'35'35'32,"-52"-17"-17,-1-1-15,18-87 0,0 158 16,0-70-16,0-1 0,0 1 15,0 0-15,18-1 16,-1 1-16,-17-1 0,35 1 16,-52-18 15,-18 0-31,17 0 16,-17 0-16,17 0 15,0 0 1</inkml:trace>
  <inkml:trace contextRef="#ctx0" brushRef="#br0" timeOffset="365509.4505">30762 13970 0,'18'-18'0,"-36"36"0,54-53 15,-19 35-15,1-18 0,-1 0 16,1 18-1,0-17-15,-18-1 16</inkml:trace>
  <inkml:trace contextRef="#ctx0" brushRef="#br0" timeOffset="365783.0899">30798 13741 0,'-18'17'16,"18"1"-1,18-53-15,-36 105 0,36-17 0,-1 35 16,-17-35-16,35 35 15,-17-52-15,0-19 16,-1 19-16,1-19 16,-18-34-16,0-36 31,0 35-31,0 0 0,0-17 16,0 18-16,0-1 0,0-17 15,0 17-15,18 18 16,-18 35-1,0-17-15,0 35 16,0-36-16,0 1 16,0 0-16,17-1 0</inkml:trace>
  <inkml:trace contextRef="#ctx0" brushRef="#br0" timeOffset="366088.7586">31203 14023 0,'-35'35'16,"70"-70"-16,-70 105 0,35-34 16,0-19-16,0 19 15,18-19-15,-1-17 0,18 18 16,-17-18-16,53-18 16,-54 1-1</inkml:trace>
  <inkml:trace contextRef="#ctx0" brushRef="#br0" timeOffset="366883.5066">32068 13370 0,'-18'36'15,"18"16"-15,-53 90 16,18-72-16,-1 18 16,1 1-16,0-1 15,-18 0-15,18-18 0,-36 54 16,53-71-16,1-18 15,-36 53 1</inkml:trace>
  <inkml:trace contextRef="#ctx0" brushRef="#br0" timeOffset="367361.7524">29580 14958 0,'-17'-18'16,"34"36"-16,-34-53 0,17 52 31,0 18-15,0 1-16,0-1 15,0 0-15,35 18 16,-17-18-16,-1-17 0,19 35 16,-36-35-16,17-1 15,-17 1-15,-35-18 16,17 18 0,-35-18-16,18 0 15,0 0-15,0-18 16,35 0-16</inkml:trace>
  <inkml:trace contextRef="#ctx0" brushRef="#br0" timeOffset="367601.9779">29880 15134 0,'-141'18'16,"282"-36"-16,-141 36 0,0-1 15,0 1-15,0 35 16,0-35-16,18 17 0,0 0 15,17-35-15,-18 0 16,19 0-16,17-17 16,-36-1-16,1-35 15,-18 18-15,-35-18 16,17 35-16,-17 1 16,17-1-16,-17 18 0,17 0 15,1 18-15,34-18 16</inkml:trace>
  <inkml:trace contextRef="#ctx0" brushRef="#br0" timeOffset="367940.5171">30392 14905 0,'-35'-18'0,"70"36"0,-106-71 0,36 35 0,-18-17 15,35 35 1,1 0-16,-1 35 0,18 1 15,0 52-15,18-35 16,17 53-16,-17-54 16,-1 1-16,19 36 15,-19-54-15,-17-18 16,-17 1-16,-1-18 16,-17-18-16,-1 1 15,19-1-15,-18-17 0,17 17 16,18-17-16,-18 17 0,18 1 15,18-1-15,35 0 16,-18 18-16,36 0 16,-36 0-16,35 18 15,-52 0-15,0-18 16,-1 0-16,-17 17 16</inkml:trace>
  <inkml:trace contextRef="#ctx0" brushRef="#br0" timeOffset="368062.3937">30427 15187 0,'-18'-53'31,"71"0"-15,-35 53-16,-71 106 0,141-229 16,-35 123-16,18 0 15,-36 0-15,0-18 0,-17 18 16,0 0 0</inkml:trace>
  <inkml:trace contextRef="#ctx0" brushRef="#br0" timeOffset="368212.961">30639 14940 0,'0'88'15,"0"-176"-15,0 229 0,17-35 16,1-71-16,0 36 16,17-36-1</inkml:trace>
  <inkml:trace contextRef="#ctx0" brushRef="#br0" timeOffset="368629.1696">30850 15169 0,'-35'89'15,"70"-178"-15,-70 231 0,35-107 16,0-18-16,0 1 0,18 0 15,-1-18-15,1 0 16,0-53 0,-1 35-16,-17-17 0,36-18 15,-19 35-15,1-17 16,0 35-16,-1 0 16,1 18-1,-18 17-15,0-17 16,0-1-16,17-17 31,1-17-15,0-1-16,-1 18 15,-17-18 1,0 36-16,0 17 16,0-17-1,18 0-15,-18-1 16,0 1-16,18-18 31</inkml:trace>
  <inkml:trace contextRef="#ctx0" brushRef="#br0" timeOffset="368929.587">31327 15240 0,'-18'18'0,"36"-36"0,-71 71 15,53-35-15,0 34 16,0-16-16,17-1 16,19-35-16,-19 18 15,1-18-15,0 0 16,-1-36-16,1 19 16,-18-19-16,0 1 15,-18 18-15,18-1 16,-17-17-16,17 17 0,17 36 31,1 17-15,0-17-16,17 17 15,-18-18-15,19 1 16</inkml:trace>
  <inkml:trace contextRef="#ctx0" brushRef="#br0" timeOffset="369059.2861">31538 15328 0,'36'-35'31,"-72"70"-31,89-70 0,-35 53 0,52 17 16,-34-35-16,-19 17 15,19 1-15,-19 0 16,19-18-16</inkml:trace>
  <inkml:trace contextRef="#ctx0" brushRef="#br0" timeOffset="369209.2876">31821 15152 0,'-18'0'0,"36"0"0,-54 35 15,-17 36-15,36-36 16,-1 0-16,0 0 16,1 1-16,-1-1 0,1-17 15</inkml:trace>
  <inkml:trace contextRef="#ctx0" brushRef="#br0" timeOffset="375565.0871">29175 12718 0,'0'-18'62,"17"18"-46,-17-18-16,0 1 15,0-1 17,0 0-17,-17 18 1,-1 0-16,0 0 16,1 0-16,-1 0 0,-17 36 15,0-19-15,-18 36 16,35-35-16,0 17 15,-17 18-15,18-18 16,17 18-16,17 36 16,18-54-16,36 35 15,-36-52-15,18 0 0,35-1 16,-17-34 0,35-36-16,-71 17 15,0 1-15,1-18 0,-19 0 16,-17 18-16,-17-71 15,-1 53-15,0 0 16,-17 18-16,0 17 0,-1 1 16,1-1-16,0 18 0,0 0 15,-1 53-15,19-35 16,-1-1-16</inkml:trace>
  <inkml:trace contextRef="#ctx0" brushRef="#br0" timeOffset="376420.9323">31591 12541 0,'-17'18'31,"17"52"-31,0-34 16,0 52-16,0-53 16,17-17-16,1 35 15,0-53-15,17 0 16,0-36 0,18-34-16,-35 35 15,17-36-15,-17 36 16,-1 0-1,1 17-15,-1 36 16,1 17-16,-18 0 16,0 36-16,18-1 0,-18-17 0,0 88 15,0-70-15,-18 35 16,18-71-16,-18 0 16,18-17-16,-35 17 15,18-35-15,-36-18 16,17 1-16,1-1 15,17 1-15,-17-19 0,0 19 16,17-1-16,-17 0 16,17 18-16,1 0 15,17-17-15</inkml:trace>
  <inkml:trace contextRef="#ctx0" brushRef="#br0" timeOffset="376805.253">31503 12188 0,'0'0'16,"0"-17"0,18-1-1,-1-17-15,1 17 0,17-17 16,1 0-16,34-53 16,-52 70-16,17-17 0,18-18 15,-35 53-15,-1-18 16,1 36-16,-1 17 15,-17 18-15,18-18 16,0 18-16,17-18 16,-17 18-16,-1-17 0,1-1 15,17 18-15,-35-36 16</inkml:trace>
  <inkml:trace contextRef="#ctx0" brushRef="#br1" timeOffset="388083.6652">29104 4374 0,'0'-17'15,"0"-1"-15,35 1 16,-35-19-16,36-17 16,-19 36-1,1-19-15,0 19 16,17-18-16,0-18 0,0 17 15,1-34-15,-1 17 16,36-35 0,-36 52-16,35-105 15,-17 71-15,0-18 0,18-18 16,-1 0-16,19 0 0,105-159 16,-106 142-16,106-124 15,-106 124-15,0-1 16,0 18-16,1-17 0,69-107 15,-87 107 1,52-89-16,-70 124 16,18 0-16,-36 70 15,-17 1-15,-18-1 0,17 18 16,-17 35 0,-17-17-16,17 17 0,-36 0 15</inkml:trace>
  <inkml:trace contextRef="#ctx0" brushRef="#br1" timeOffset="388478.0716">29722 4180 0,'0'0'16,"35"-88"-16,0 35 0,0 0 16,-17-17-16,17 17 15,1 0-15,-19-18 0,18 1 16,1-18-16,70-106 15,-36 70-15,107-158 16,-89 123-16,18-35 16,-1 18-16,19-1 0,105-175 15,-105 193-15,87-70 16,-122 158-16,34 0 16,-105 71-16,-1 36 15,-52 17-15,0 0 16</inkml:trace>
  <inkml:trace contextRef="#ctx0" brushRef="#br1" timeOffset="388734.4583">30021 4145 0,'0'0'15,"53"-35"-15,0-36 0,18 1 0,105-177 16,-88 106-16,142-177 16,-124 159-1,17-17-15,0-18 0,19-18 16,-1 18-16,-18-17 16,18 34-16,-17 19 0,-36 34 0,-18 36 15,-34 53-15,-54 52 16,-52 36-1</inkml:trace>
  <inkml:trace contextRef="#ctx0" brushRef="#br1" timeOffset="388929.5867">30480 3775 0,'141'-177'16,"-282"354"-16,617-742 15,-352 407-15,-1-1 16,1 0-16,140-141 16,-158 194-16,70-35 15,-123 106-15,-35 35 16</inkml:trace>
  <inkml:trace contextRef="#ctx0" brushRef="#br1" timeOffset="389211.7541">30921 4480 0,'0'0'16,"35"-106"-16,1 36 0,-1-1 15,18-17-15,88-124 16,-35 89-16,0 0 16,140-177-16,-104 141 15,122-194-15,-35 36 16,-158 211-16,35-53 16,-89 141-16</inkml:trace>
  <inkml:trace contextRef="#ctx0" brushRef="#br1" timeOffset="389441.725">30868 4763 0,'106'-89'16,"-212"178"-16,282-266 0,-87 71 15,-1 0-15,124-158 16,-107 140-16,142-158 16,-123 141-16,-18 18 15,-1 17-15,-16 35 0,-1 1 16,-71 70-16</inkml:trace>
  <inkml:trace contextRef="#ctx0" brushRef="#br1" timeOffset="389637.3884">31133 4868 0,'105'-105'16,"-210"210"-16,299-316 16,35-19-16,-106 125 15,1-19-15,123-105 16,-141 141-16,0-1 15,-18 36-15,-35 18 0,0 0 16</inkml:trace>
  <inkml:trace contextRef="#ctx0" brushRef="#br1" timeOffset="390102.6442">29263 5221 0,'18'-35'16,"-36"70"-16,36-88 0,-1 18 0,1 0 15,-18 17-15,17 0 16,1-17-16,35 0 16,0 0-1,-18 17-15,36-17 0,-18-1 0,0 1 16</inkml:trace>
  <inkml:trace contextRef="#ctx0" brushRef="#br1" timeOffset="390308.1764">29192 5662 0,'0'0'0,"36"-35"15,-1-18-15,35 0 0,72-123 16,-37 87-16,72-105 16,-71 106-16,35-53 15,-88 88 1,0 18-16</inkml:trace>
  <inkml:trace contextRef="#ctx0" brushRef="#br1" timeOffset="390497.5386">29633 5733 0,'18'-36'16,"35"1"-16,0-35 16,88-89-16,-53 71 15,71-89 1,-71 89-16,36-18 15,-89 71-15</inkml:trace>
  <inkml:trace contextRef="#ctx0" brushRef="#br1" timeOffset="390664.1706">30057 5786 0,'17'-18'0,"72"-70"16,34-53 0,18 0-16,-88 70 15</inkml:trace>
  <inkml:trace contextRef="#ctx0" brushRef="#br1" timeOffset="390809.0186">30498 5680 0,'70'-36'15,"-140"72"-15,211-107 0,-35-17 16,-53 53-16</inkml:trace>
  <inkml:trace contextRef="#ctx0" brushRef="#br1" timeOffset="392570.5931">26952 11236 0,'0'-18'0,"-17"18"15,17-17 1,-18 17 0,0 0-1,1 0-15,-19 0 16,19 17-16,-1 1 15,18 0-15,-18-18 0,18 17 0,18 1 16,17-36 0,1 18-16,17-35 15,-36 17-15,1-35 16,-18 36-16,0-1 16,-53 1-1,18 17-15,-1 0 16,1 17-16,0 18 0,0-17 0,-1 0 15,19 17 1,17-17-16,17 17 0,1-17 16,17-18-16,18 0 15,-18-18-15,18-17 16,-35 17-16,0 0 16,-18 1-16,-18-19 15,0 1-15,-35 18 16,18 17-16,0 0 0,-18 35 15,18 0 1,-1 0-16,36 1 0,-17-19 16,52 36-16,-17-35 15,52 17 1,-35-35-16,18 18 0,-35-18 16</inkml:trace>
  <inkml:trace contextRef="#ctx0" brushRef="#br1" timeOffset="393048.6957">26829 11906 0,'-18'-17'0,"36"34"0,-54-34 15,1 34-15,18 1 16,17 0-16,-18 17 16,18-18-16,18 1 15,-1-18 1,36 0-1,-35-18-15,17 1 0,0-36 16,-17 35-16,0-17 16,-18 17-16,0 1 0,0-1 0,0 0 15,-36 1 1,1 34-16,-18 36 16,35-35-16,1 53 15,17-36-15,0 0 0,35 0 16,18 1-1,-35-36-15,17 0 16,-35-18 0,-18 18-1,-17 0-15,0 18 16</inkml:trace>
  <inkml:trace contextRef="#ctx0" brushRef="#br1" timeOffset="393667.5494">26741 12771 0,'0'0'0,"0"17"15,0 1 1,0-1-16,0 19 15,17-1-15,-17-17 16,18-1 0,-1-17-1,1-17 1,0-1-16,-1-35 16,1 18-16,-18 17 15,0 1-15,-18-1 0,-17-17 16,0 35-16,-18 35 15,35-17-15,1-1 16,-1 36-16,18-35 16,18-1-16,17-17 0,0 0 15,0 0-15,18 0 16,0-17-16,-17-1 0,-1 0 16,0-17-16,-17-18 15,-18 36-15,-18-1 16,1 0-16,-19 1 0,1 17 15,-18 0-15,0 17 16,0 1-16,0 0 0,0 35 16,36-36-16,34 18 15,19-35-15,-1 0 16,53 18-16,-35-36 0,0-17 16,-18 35-1,-17-35-15,-18 17 16,-35 1-16,-1 17 15,-34 17-15,34-17 16,-16 36-16,34-19 16,18 36-1,0-35-15</inkml:trace>
  <inkml:trace contextRef="#ctx0" brushRef="#br1" timeOffset="394217.8981">26758 13529 0,'0'0'16,"-17"-53"-16,17 18 0,0 0 16,-18 35-16,18-18 0,-18 18 15,1 18 1,-1 34-16,-17-16 16,17 34-16,18-34 15,0 17-15,18-53 16,-1 17-1,1-17-15,17-17 0,1-19 16,-1 1-16,-35 0 0,17-36 16,-17 36-16,0 0 15,-52-18 1,-1 70 0,-18 36-16,71-35 15,-18 52-15,36-52 16,35 17-16,-18-17 15,1-18-15,-1 18 0,18-36 16,-36 18-16,1-53 16,-18 35-1,-35-17-15,17 35 16,0-18-16,-17 18 0,18 0 16,-19 36-16,19-19 15,-1 19 1</inkml:trace>
  <inkml:trace contextRef="#ctx0" brushRef="#br1" timeOffset="394745.509">26511 14340 0,'0'-52'16,"0"104"-16,0-122 16,0 52-16,0 1 0,18-1 15,-18 36 1,-35 17 0,17 0-16,18-17 15,-18 17-15,36 0 16,0-17-16,17 0 15,35-18 1,-34-18-16,17-35 0,-18 35 16,-17 1-16,-1-36 15,-17 35-15,-17-17 16,-1 35-16,0 0 16,-17 0-16,-18 18 15,35-1-15,-17 1 16,18 0-16,17-1 15,17-17-15,1 0 0,35 0 16,-18 0-16,0-35 16,1 17-1,-19 1 1,-34 17-16,-1 17 16,0-17-16,-17 53 15,35-35-15,-18-1 16,18 1-1</inkml:trace>
  <inkml:trace contextRef="#ctx0" brushRef="#br1" timeOffset="394913.0765">26758 14217 0,'-17'-18'15,"-1"18"-15,71 106 0,-71-194 0,-35 53 0,18 35 16,17 0-16,1 0 15,-1 17-15,18 1 0,0 17 16,0 18 0,0-35-16,0-1 15</inkml:trace>
  <inkml:trace contextRef="#ctx0" brushRef="#br1" timeOffset="395729.7395">26635 16034 0,'0'17'15,"0"1"1,0 0-16,17 17 16,-17-17-16,0-1 15,0 19-15,0 16 16,0-34-16,0 0 15,36-36-15,-19 18 16,19-70-16,-19 52 16,18-70-1,1 17-15,-36 36 16,0 17-16,-18 1 16,18-1-16,-18 18 0,1 18 15,-36 17-15,35 0 16,-17 36-1,17-36-15,18-17 16,36 17-16,-1-35 16,0-18-16,36-17 15,-36 17-15,18-52 16,-35 34-16,-1 1 0,-17 0 16,-35 0-1,17 17-15,-52 18 16,34 18-16,-52 35 15,35-18-15,18 18 16,17-36-16,1 54 16,34-53-16,1-1 0,53-17 15,17 0 1,-53-17-16,0-1 0,-17 0 16,0-17-16,-18 17 15,-18-17-15,-17 17 16,-18 1-1,18 17-15,-1 17 0,1 1 0,-18 17 16,35-35 0,1 36-1,52-36 1,0 0-16,-17 0 0,0-18 16,17 18-1,-53 0 1,1 0-16</inkml:trace>
  <inkml:trace contextRef="#ctx0" brushRef="#br0" timeOffset="434806.9239">6544 6632 0</inkml:trace>
  <inkml:trace contextRef="#ctx0" brushRef="#br0" timeOffset="435013.6697">6544 6632 0,'-35'18'16,"35"-36"31,35 18-47,-53 0 15,36 18 1,0-18-16,17 0 16,-17 0-1,35 0-15,-18 0 16,0 0-1,0 0-15,-17 0 0,-18-18 16</inkml:trace>
  <inkml:trace contextRef="#ctx0" brushRef="#br0" timeOffset="435275.3964">6668 6491 0,'0'0'0,"17"0"16,1 0 0,-1 0-16,1 18 15,17-1 1,18 1-16,-35 0 0,0-1 16,17 19-1,-18-36-15,-17 17 16,0 1-16,0 0 0,-17-1 15,-1 1-15,1-1 16,-19 1-16,19 0 0,-19-1 16</inkml:trace>
  <inkml:trace contextRef="#ctx0" brushRef="#br0" timeOffset="435975.1981">6597 7655 0,'0'18'32,"18"-18"-32,-1 0 15,36 18-15,-35-18 16,-1 0-16,1 0 16,35 17-16,-35-17 15,17 0-15</inkml:trace>
  <inkml:trace contextRef="#ctx0" brushRef="#br0" timeOffset="436260.776">6773 7549 0,'0'-17'16,"18"17"-1,0 0-15,-18 17 16,17-17-16,19 36 16,-19-19-16,1 1 15,-1 0-15,19 17 16,-19-17-16,-17-1 16,18-17-16,-18 18 15,-18-1-15,1 1 16,-19 17-1,1-35-15,0 36 0,0-19 16</inkml:trace>
  <inkml:trace contextRef="#ctx0" brushRef="#br0" timeOffset="436994.8562">6491 8714 0,'0'17'16,"18"-17"-1,17 0-15,36 0 16,-36 0-16,0 0 16,36 0-16,-36 0 15,0 0-15,1-17 16,-19 17-1</inkml:trace>
  <inkml:trace contextRef="#ctx0" brushRef="#br0" timeOffset="437228.7597">6720 8537 0,'18'0'16,"0"-17"-16,35 17 15,-36 0-15,36 17 16,-35-17 0,-1 18-16,1 0 0,0-1 15,-18 18-15,17-17 0,-17 35 16,-17-18-16,-1 1 16,-17-1-16,-18 18 15,35-36-15,-17 1 16</inkml:trace>
  <inkml:trace contextRef="#ctx0" brushRef="#br0" timeOffset="440224.8566">6403 9931 0,'-18'0'16,"36"0"0,35 0-1,-18 0-15,18 0 0,18 0 16,-36 0-16,35 0 16,-34 0-16,-1-18 15</inkml:trace>
  <inkml:trace contextRef="#ctx0" brushRef="#br0" timeOffset="440431.9973">6632 9737 0,'53'17'16,"-106"-34"-16,89 17 0,-19 17 0,1-17 15,52 18-15,-34-18 16,34 35-1,-52-17-15,-18 17 16,0-17-16,0 17 16,-35 36-16,-1-36 15,-52 53 1,53-53-16</inkml:trace>
  <inkml:trace contextRef="#ctx0" brushRef="#br2" timeOffset="465310.3278">4145 8819 0,'-17'0'94,"-1"-17"-94,0 17 16,-17 0-1,0-18-15,-54 18 16,54 0-16,-18 0 15,-17 0-15,17 0 0,-18 0 16,18 0-16,-17 0 0,-54 0 16,54-17-1,-1 17-15,-70-18 16,53 0-16,-71 18 16,89 0-16,-72 0 15,72 0-15,-71 0 16,70 0-16,-52 0 15,70 0-15,-18 0 16,36 0-16,-18 0 0,0 0 16,18 0-16,-18 0 0,35 0 15,-35 0 1,36 18-16,-1-18 0,1 0 0,-1 0 16,0 18-1,1-18-15,-1 17 16,0-17-16,1 0 15,-1 18 1,0-1-16,1-17 0,-1 18 16,1-18-16,17 18 15,-18-18 1,18 17-16,0 1 16,0 0-16,18-1 15,-18 1 1,0 0-16,0-1 0,17 18 15,-17-17 1,0 0-16,0-1 0,0 1 16,18 0-16,-18 17 0,0-17 15,0 17-15,0 0 0,0 36 16,0-36-16,0 0 16,-18 1-16,18-1 0,0 35 15,-17-34 1,17 17-16,0-18 15,0 0 1,0-17-16,0-1 0,0 1 0,0 0 16,17-1-1,-17 1-15,18 0 16,-18-1-16,17-17 16,1 18-16,0-18 15,17 0 1,-17 0-16,-1 0 15,1 0-15,0 18 0,34-18 16,-16 0-16,34 17 16,-34-17-16,52 0 15,-53 0-15,71 0 16,-53 0-16,0 0 16,53-17-1,-36 17-15,-17 0 0,53 0 16,0 0-1,-36 0-15,36 0 16,-53 0-16,18 0 16,-19 0-16,125 0 15,-107 0-15,-17 0 16,71 0-16,-71 0 16,0 0-16,0 0 0,52 17 15,-52-17-15,18 18 16,-18-18-16,-18 0 15,36 0 1,-36 0-16,-17 17 0,17-17 16,18 0-1,0 0-15,-18 0 0,0 0 16,-17-17-16,17 17 16,-17 0-1,-1 0 1,1 0-1,0 0 1,-1 0 0,-17-18-1,18 18-15,-18-17 16,18-1 15,-18 0-15,0 1-1,0-1 1,0 0-16,-18 1 16,18-1-1,0 0 1,0 1-16,-18-1 16,18-17-1,0 17-15,-17 1 16,17-1-16,0-17 0,0 17 15,0-17-15,0 17 0,0-70 16,0 35-16,0 18 16,0-1-16,17-16 0,-17-19 15,0 36 1,18-18-16,-18 17 16,0 1-16,0-18 15,18 36-15,-18-1 16,0 0-16,0 1 0,-18-19 15,0 19 1,-35 17-16,-35 0 16,35 17-16,-70 1 15,70-18-15,-88 35 16</inkml:trace>
  <inkml:trace contextRef="#ctx0" brushRef="#br2" timeOffset="469705.5873">12418 7267 0,'-18'0'32,"18"-17"-17,-17 17 17,-19 0-32,19 0 15,-1 17-15,-17-17 0,-1 0 16,-17 0-16,-52 0 15,34 18-15,-88-18 16,89 0-16,-107 0 16,89 0-16,-71 0 15,71 0-15,-53 18 16,88-18-16,0 17 16,-35-17-1,35 18 1,36-18-16,-1 0 0,18 17 0,-18 1 15,18 0 1,0-1 0,0 1-16,18 0 15,-18-1-15,0 1 0,0 0 16,0 34-16,0-34 16,18 53-1,-18-36-15,17 0 0,-17-17 16,0 17-16,18 0 15,-18-17-15,0 0 0,0 17 0,17-17 16,-17-1-16,0 19 16,0-19-16,0 1 15,18-1-15,-18 1 0,0 0 16,18-1-16,-18 1 16,17-18-16,1 18 15,0-18 1,-1 0-16,1 0 15,0 0-15,35 17 16,-18-17 0,0 0-16,0 18 0,36-18 15,17 0 1,-35 0-16,-18 18 0,71-18 16,-53 0-16,53 0 15,-53 0-15,0 17 16,0-17-1,0 0-15,17 0 0,54 0 16,-54 0-16,54 0 16,-19-17-1,1 34-15,-53-17 16,0 0-16,-18 18 0,18-18 16,35 17-16,-35-17 15,36 18-15,-54-18 16,18 0-16,-18 0 15,0 0 1,-17 0-16,0 0 0,-1 0 16,1 0-16,17 0 15,-17 0-15,-1-18 16,1 18-16,0 0 16,-1-17-1,-17-1 1,0 1-1,-17 17-15,17-18 16,0-17-16,-18 17 16,18 0-16,0-17 15,-18 0 1,18 0-16,0-18 16,0 17-16,0-52 15,0 35-15,0 18 16,0-18-16,0 0 0,18 0 15,-18 18-15,0 0 16,18-18-16,-18 35 16,0-17-16,17 17 15,-17 1-15,18 17 47,-36 0-31,1 0-1,-19 0-15,1 0 16,-35 17 0,-160-17-16,36-17 15,-35-1 1,0 0 0,-1 18-16</inkml:trace>
  <inkml:trace contextRef="#ctx0" brushRef="#br2" timeOffset="471799.9327">21625 6826 0,'-17'-17'16,"-1"17"-1,-35 0 1,18 0-16,0 0 0,-89 0 16,54 0-16,-89 17 15,71-17-15,-18 0 16,-124 36 0,125-36-16,-1 17 0,0-17 15,18 18-15,-89-1 16,124 1-16,-52 0 15,69-1-15,-17 1 0,18 17 16,17-35 0,1 36-16,17-19 15,0 18 1,0-17-16,0 17 16,0-17-16,-18 17 15,1 1-15,-1-1 16,0 0-16,1 0 15,17 36-15,0-53 16,0 52-16,0-52 16,0-1-16,17 19 15,1-19-15,17 1 16,-17-18-16,17 18 16,-17-18-16,35 0 15,-18 17 1,0-17-16,1 18 0,52 0 15,-35-1-15,17 1 0,71 17 16,-53-17-16,124-1 16,-106 1-1,141-18-15,-124 0 16,1 0-16,70 0 16,70 0-1,-175 0-15,34 0 16,-70 0-16,18 0 15,-36 0-15,-17 18 16,-1-18-16,-34 0 31,-1 0-15,18-18-16,-18 18 0,18-35 16,-17 17-16,17-35 15,-18 18-15,18-53 16,0 35-1,0 0-15,18-18 0,-1-52 16,-17 52-16,18 18 16,0-17-16,-18 17 0,17-71 15,-17 107 1,-17-36-16,-1 53 16,18-18-16,-35 1 15,-1 17 1,19 0-16,-19 0 0,-16 0 15,-1 0-15,-36 17 16,36-17-16,-17 0 16,17 0-16,-18 18 0,1-18 15,-1 18-15,1-18 16</inkml:trace>
  <inkml:trace contextRef="#ctx0" brushRef="#br2" timeOffset="473163.6419">30427 6297 0,'-18'0'16,"36"0"-16,-53 0 0,0 0 0,-36 0 16,18 0-16,-53 0 15,53-18-15,-88 18 16,53 0-16,17 0 15,-17 0-15,0-17 0,-53 34 16,88-17-16,-53 18 16,71-18-16,0 18 15,17-1-15,0-17 0,-17 36 16,35-1-16,0 0 16,0 0-16,0 18 15,0-17 1,-18 52-16,18-35 15,-35 35-15,35-53 16,-35 53 0,35-35-16,-18-17 0,18-1 15,0-17-15,0 52 16,0-35-16,18 18 16,0-35-16,-1 17 15,54 18 1,-54-53-16,72 18 15,-37-1-15,1-17 16,71 0-16,-36 0 16,0-17-16,124 17 15,-106 0-15,123 0 16,-123 0-16,-18 0 0,0 17 16,36-17-1,-71 0-15,-18 18 0,18-18 16,-18 0-1,-35-18 17,0 1-17,0-1 1,0 1-16,0-36 16,0 17-16,0-52 15,0 18-15,-17-89 16,17 88-16,-36-17 15,19 18-15,-19-19 0,1 19 16,-18 17-16,0 18 0,-35-1 16,35 36-16,18 18 15</inkml:trace>
  <inkml:trace contextRef="#ctx0" brushRef="#br1" timeOffset="487869.2799">5786 8855 0,'-18'0'94,"0"0"-78,-17 0-16,-18 0 15,18 0-15,-36 0 16,18 17-16,0-17 16,18 0-16,-53 0 15,53 0-15,-36 0 16,53 0-16,-17 0 15,18 0-15,-1 0 16,0 0-16,18 18 0,-17 0 16,17-1-16,17 19 15,-17-19-15,0 1 16,18 17-16,-18-17 16,18 52-16,-18-17 15,17-17-15,-17 87 16,18 0-1,-18-52-15,0-18 0,17 53 16,1-18 0,-18-53-16,0 1 15,0-1-15,0 0 0,18 0 16,-18-17-16,35 0 16,-17-1-16,-1-17 15,36 0-15,-17 0 16,-19 0-16,18 0 0,54 0 15,-36 18-15,35-18 16,-35 18-16,35-18 16,-53 17-1,0-17-15,18 0 16,-17-17 0,-19-1-16,-17 0 0,18-17 15,-18-36 1,0 54-16,0-18 0,0-54 15,0 36-15,0-70 16,-18 52-16,18 1 16,0-1-16,-17-70 15,-1 88-15,0-35 16,1 35-16,-1 35 16,0-17-16,1 18 15,-1-1-15,0 0 16,18 1-16,-17 17 0</inkml:trace>
  <inkml:trace contextRef="#ctx0" brushRef="#br1" timeOffset="488883.9084">14640 7355 0,'-17'-17'0,"17"-1"16,0 1-1,-18-19-15,0 36 16,-35-17-1,1 17-15,-54 17 0,53 1 16,-18 0-16,-52 17 16,70-18-16,-71 36 15,89-35-15,-18 0 0,18 17 16,0-17 0,17 17-16,0-18 0,1 54 15,17-36-15,17 18 16,1-18-16,35 36 15,-18-36-15,-17 1 0,52 17 16,-34-18 0,34 18-16,-35-36 15,18 19-15,18-1 16,-36-17-16,53-1 16,-35-17-16,-17 18 15,69-18-15,-52 0 0,71-18 31,-89 1-31,18 17 0,35-36 16,-70 19-16,17-36 16,-35 35-16,18-17 0,-18-36 15,-18 36-15,1-18 16,-1-18-16,-17 1 16,-18-54-16,-36 36 15,54 53 1,0 0-16,17 17 0,-52 18 15,52 18-15,0 17 16</inkml:trace>
  <inkml:trace contextRef="#ctx0" brushRef="#br1" timeOffset="489886.0208">23142 6756 0,'0'-18'15,"-17"18"-15,-1 0 16,0 0-16,-17 0 0,-53 18 16,35-18-16,0 17 15,-18 1-15,1 0 16,-54-1-16,72 1 15,-37 0 1,54-1-16,17 1 0,1-1 16,-1 19-16,18-1 0,18 18 15,-1-18 1,1 0-16,0 18 0,-1-17 16,1-1-16,0 0 15,-18 1-15,0-1 0,0 35 16,-18-34-16,18-1 15,-18 0-15,18 0 0,-17-17 16,17 35-16,0-35 16,17-1-16,1 1 15,17 0-15,1-1 0,16-17 16,54 35-16,-53-17 16,53 0-1,-53-18-15,0 17 0,53-17 16,-53 0-16,17-17 15,36-19-15,-53 19 16,35-36-16,-53 35 16,1 1-16,-36-19 15,17 19-15,-34-54 16,17 36-16,-53-53 16,17 35-16,-16 18 0,-37-71 15,54 70-15,-35-34 16,34 35-1,1-1-15,35 19 16</inkml:trace>
  <inkml:trace contextRef="#ctx0" brushRef="#br1" timeOffset="491032.9197">32579 6279 0,'-88'0'15,"35"0"-15,-53 0 16,53 0-16,-53 0 15,53 0-15,-35-17 16,53 17 0,17 0-16,-17-18 15,17 18-15,18 18 32,0 17-32,-17-17 15,17-1-15,-18 54 16,0-36-16,-17 53 15,0-35-15,-18 36 16,35-37-16,-17 54 16,17-53-16,1 18 15,-1-54-15,1 36 16,17-35-16,-18 17 16,18-17-1,18-1 1,17 1-16,18 0 15,0-1 1,52 1-16,-52-18 0,71 18 16,-54-1-1,54 1-15,17 0 16,-53-18 0,-17 0-16,70 17 15,-71-17-15,-17 18 0,-17-18 16,-1 0-16,0 18 0,-17-18 15,-1 0-15,1 0 0,-18 17 16,0-34 0,18-1-16,-18 0 15,0 1-15,0-19 16,0-52-16,0 35 0,0 0 16,-18-17-16,0-89 15,1 88-15,-1-17 16,-35-53-1,18 88-15,-36-35 16,36 70-16,-18 1 16,18 17-16,17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0-08T23:36:06.361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12506 4039 0,'0'0'0,"-18"18"16,-35 35-16,18 17 16,0 19-16,0-1 15,-54 141-15,54-105 16,-18 105-1,53-35-15,18-88 16,52 53-16,-34-107 0,17 1 16,0-17-1,17-19-15,-17 1 0,0-18 0,53 0 16,-71-18-16</inkml:trace>
  <inkml:trace contextRef="#ctx0" brushRef="#br0" timeOffset="416.487">13247 4586 0,'-18'-18'16,"36"36"-16,-53-36 0,-1 18 0,19 18 15,-19 17-15,1 1 0,0 17 16,-18 70-16,18-35 16,17-17-16,0 52 15,36-70-15,35 35 16,0-35-16,-18-35 0,18 0 16,53 17-1,-71-35-15,18 0 0,35-35 16</inkml:trace>
  <inkml:trace contextRef="#ctx0" brushRef="#br0" timeOffset="734.9417">13600 5027 0,'0'0'15,"-18"0"-15,0 0 0,1 35 16,17 1-16,0-1 0,17 53 15,-17-53 1,53 36-16,-17-53 16,34 17-16,-17-35 15,0 0-15,-18-18 0,18-17 16,18-36 0,-36 36-16,-17-53 15,-18 35-15,-53-35 16,17 53-16,1 17 0,-18 0 15,-53-17 1,71 35-16,-18 0 0,18 18 16,17-1-16,18 19 15,18-36-15</inkml:trace>
  <inkml:trace contextRef="#ctx0" brushRef="#br0" timeOffset="1205.746">14252 4815 0,'18'53'16,"-36"-106"-16,36 142 0,-18 16 15,0-52-15,0 88 16,0-70 0,0 35-16,18-53 15,-18 0-15,0-36 16,17-34-1,-17-19-15,0-16 16,0-54 0,18 35-16,-18-105 15,0 105-15,0 1 16,0 17-16,0 17 0,0 54 16,17 0-16,1 105 15,0-52-15,-1-1 16,1 1-16,0-18 0,52 35 15,-35-53-15,54 18 16,-54-53-16,35-17 16,-34-1-16,-1-35 15,-17 0 1,-18-53-16,0 53 16,-36-105-1,1 87-15,0 36 16,35 52 15,17 19-15</inkml:trace>
  <inkml:trace contextRef="#ctx0" brushRef="#br0" timeOffset="1589.1661">15028 4851 0,'0'0'0,"0"-18"15,18 18-15,0-18 16,-1 18 0,-17 18-1,18 17-15,-18 1 0,18 69 16,-1-34-16,1 52 15,-1-52-15,19 53 16,-1-72 0,18 1-1,0-53-15,-18 0 0,-17-35 16,17-53-16,-17 35 16,-1 0-16,1-53 15,-18 36-15,18-107 16,-18 142-1,0 17-15,-18 18 16,0 0-16,18 36 0,-17 17 16</inkml:trace>
  <inkml:trace contextRef="#ctx0" brushRef="#br0" timeOffset="1869.7668">15593 4110 0,'70'123'16,"-140"-246"-16,193 317 15,-70-106-15,53 71 16,-53-71-16,-18 0 0,36 89 15,-54-89-15,1 71 16,-18-89-16,-18 54 16,1-89-16,-1 18 15,-35-36-15,18 19 0,0-19 16</inkml:trace>
  <inkml:trace contextRef="#ctx0" brushRef="#br0" timeOffset="14269.0781">9349 6897 0,'0'0'16,"0"-35"-16,-18 35 0,0 0 15,-35 52 1,36-16-16,-1 105 15,1-53-15,17 0 16,0 106-16,17-106 16,1 1-16,-1-1 0,1 0 15,53 36-15,-18-72 16,-18-16-16,71 34 16,-71-52-16,0-18 15</inkml:trace>
  <inkml:trace contextRef="#ctx0" brushRef="#br0" timeOffset="14674.1711">9807 7832 0,'36'123'15,"-72"-246"-15,89 299 0,-35-123 16,17 18-1,-17-54-15,-1 1 16,1-18-16,-36-53 16,1 0-16,-19-70 15,1 52-15,18 0 16,-1-34-16,0 16 0,1-122 16,17 123-1,53-18-15,-1 70 16,37 19-16,-36 17 15,17 35 1,-35 0-16,1 1 0,-36-1 16,17 18-16,-17-18 0,-53 36 15,18-36-15,-71 18 16,53-36-16,0 1 16,18 0-16,0-18 0,0 0 15,52 0 1,1 0-1</inkml:trace>
  <inkml:trace contextRef="#ctx0" brushRef="#br0" timeOffset="15021.5615">10583 7320 0,'0'0'0,"-17"0"0,-36 35 15,35-17-15,1 17 16,-19 71 0,36-35-16,-17 70 15,34-88-15,19 0 16,-1-18-16,18 0 0,0-17 0,0-18 16,-1 0-16,72-35 15,-71-1-15,17-52 16,-34 35-16,-36-53 15,-18 53-15,0 1 16,-35-1-16,1 17 0,-1 1 16,-53-18-16,53 53 15,18 0-15,-1 0 0,1 35 16,35-17 0,0 17-16,35-17 0,1 0 15</inkml:trace>
  <inkml:trace contextRef="#ctx0" brushRef="#br0" timeOffset="15344.337">11395 7320 0,'0'0'16,"-18"18"-16,0-18 16,1 35-16,-1 0 0,-17 18 0,17 0 15,1 18-15,17-1 16,0-17-16,35 18 0,0-18 15,53 17-15,-35-52 16,71 0-16,-71-36 16,88-17-1,-88-1-15,-18-17 0,0 0 0,-17 1 16,-18-1-16,-18 0 16,-52-53-16,17 71 15,-53-36-15,-18 36 16,72 17-1,16 18-15,1 0 0,17 18 16,18-1-16,36 36 16,-1-53-16</inkml:trace>
  <inkml:trace contextRef="#ctx0" brushRef="#br0" timeOffset="15643.7626">12012 7250 0,'35'0'16,"1"35"-16,-19 18 15,1-18 1,-18 106-16,0-70 16,-18-1-16,18 1 0,0 52 15,18-87-15,0 17 16,34-36-1,19-17 1,-36 0-16,54-35 16,-54 35-16,0 0 0,18-18 15,-35 18-15,-1 18 16</inkml:trace>
  <inkml:trace contextRef="#ctx0" brushRef="#br0" timeOffset="15965.4196">12647 6756 0,'0'0'0,"71"88"15,-18-18-15,35 72 16,-53-54-16,71 88 16,-53-88-16,-18 1 15,0-19-15,1 18 16,-19-17-16,-17 52 15,-17-70-15,-54 53 16,36-71-16,-18 1 16,-18-1-16</inkml:trace>
  <inkml:trace contextRef="#ctx0" brushRef="#br0" timeOffset="19487.4621">14323 9402 0,'-35'-18'16,"17"18"-1,-17 0 1,-18 70-16,35-17 0,-17 106 16,17-53-16,18 0 15,0 141 1,18-141-16,-1-1 0,54 72 15,-18-124-15,0 17 16,-18-34-16,53 34 16,-35-52-16,18-1 15,-54-17-15,1-17 16</inkml:trace>
  <inkml:trace contextRef="#ctx0" brushRef="#br0" timeOffset="19737.504">14799 9790 0,'18'17'16,"-18"19"-16,0 16 0,17 90 15,-17-72-15,0 36 0,18-18 16,-18 0-16,18 1 15,-18-37-15,17 1 0,1 0 16,0-17-16,-1-19 16,1 18-16,-1-35 0,1 0 15,-18-17-15,0-18 0</inkml:trace>
  <inkml:trace contextRef="#ctx0" brushRef="#br0" timeOffset="19909.2646">14870 9860 0,'53'0'0,"-106"0"0,141 0 0,-18-17 15,-17 17-15,0-18 0,18 0 16,70-17-16,-106 17 16,18 18-16,-71 0 15,1 36 1</inkml:trace>
  <inkml:trace contextRef="#ctx0" brushRef="#br0" timeOffset="20052.0462">14940 10319 0,'0'0'0,"106"0"0,35-18 16,-70 0-16,17 1 15,35-1-15,-70 18 16,0 0-16,-18 0 15</inkml:trace>
  <inkml:trace contextRef="#ctx0" brushRef="#br0" timeOffset="20353.9694">16122 9860 0,'-71'0'0,"142"0"0,-177 0 15,0 53 1,53-18-16,18 1 0,-18 69 16,36-52-16,17 71 15,17-71-15,54 35 16,-36-53-16,88 18 15,-70-53-15,18 18 16,17-18 0,-35-18-16,-18 1 0,18-19 15</inkml:trace>
  <inkml:trace contextRef="#ctx0" brushRef="#br0" timeOffset="20620.361">16439 9472 0,'0'0'16,"53"0"-16,-35 35 0,17 1 0,36 87 15,-36-35-15,0-17 16,1 17-16,-1-17 0,36 87 15,-36-69-15,35 52 16,-70-71 0,0 54-16,-17-71 15,-19 0-15,-69 70 16,52-70-16</inkml:trace>
  <inkml:trace contextRef="#ctx0" brushRef="#br0" timeOffset="25214.1231">17463 5080 0,'-18'0'15,"36"0"-15,-18 0 0,35 0 16,35 0 0,1 0-16,17 0 0,106 0 15,-70 0-15,105 0 16,-123 0-16,70-18 15,-123 1-15,0 17 16,-35 0-16,-71 0 16</inkml:trace>
  <inkml:trace contextRef="#ctx0" brushRef="#br0" timeOffset="25509.3031">18098 4745 0,'-18'0'16,"-70"35"-16,17-17 15,1 17-15,-19-17 16,-52 52-16,71-34 15,-36 34-15,71-52 16,35-1-16,0 19 0,0-19 16,35 1-16,0 0 0,89 34 15,-54-34-15,1 0 16,17 17-16,-35 0 0,0 1 16</inkml:trace>
  <inkml:trace contextRef="#ctx0" brushRef="#br0" timeOffset="29291.1268">14093 7549 0,'36'0'16,"-1"0"-16,0-17 16,36 17-16,-1-18 0,124 1 15,-105-19-15,105 19 16,-124-1-16,-17 0 16,0 18-16,0-17 15,-35-1-15,-1 18 0,-17-18 16,0 1-16</inkml:trace>
  <inkml:trace contextRef="#ctx0" brushRef="#br0" timeOffset="29584.8336">14376 7214 0,'-53'53'15,"106"-106"-15,-159 142 0,53-54 0,-35 18 16,35-18-16,18 0 0,-1 18 16,19-35-1,34 35-15,1-18 16,17-17-16,71 17 15,-35-35-15,52 35 16,-52-35-16,17 35 16</inkml:trace>
  <inkml:trace contextRef="#ctx0" brushRef="#br0" timeOffset="30235.9665">17903 10248 0,'106'-17'16,"-17"17"-16,-1-18 0,141 0 15,-106 1-15,107-1 16,-142 18-16,18 0 16,-71 0-16,-17 0 15</inkml:trace>
  <inkml:trace contextRef="#ctx0" brushRef="#br0" timeOffset="30538.8019">18274 9931 0,'0'0'0,"-18"0"15,-35 35-15,18-17 16,-88 35-1,52-1-15,-35 19 16,71-36-16,0 18 0,-1 18 16,36-36-16,53 36 15,0-54-15,53 36 16,-53-35 0,18-1-16,-1-17 0,36 36 15,-71-19-15</inkml:trace>
  <inkml:trace contextRef="#ctx0" brushRef="#br0" timeOffset="58921.4103">20461 4180 0,'18'-35'0,"-36"70"0,53-87 15,18 34-15,-17 0 16,52 18-16,-35 0 15,0 18-15,0 0 16,17-1-16,18 36 16,-52-18-16,-1 18 0,0 0 15,0 71-15,-35-54 16,0 89 0,-17-71-16,-1 0 0,0 18 15,1 0-15,-1 0 0,-35 106 16,36-107-16,-1 125 15,18-125-15,-18 125 16,36-142-16,-18 18 16,18 0-16,17-18 0,35 71 15,-34-71-15,17-35 16,0 17-16,0-17 0,-1-18 16,1 18-16,18-17 15,52-1-15,-17 0 16,-71-35-16,54 0 15,-54-17 1,-17 17-16,-1-18 16,-17 0-16,-35 1 15,17-1-15,-17 18 16,0 0-16,-1 0 0,1 0 16,-18 18-16,-35 17 15,35 0-15,-35 71 16,53-35-16,-1-1 0,1 18 15,0 124 1,17-89-16,18 89 0,0-88 16,18-1-16,-18 1 0,35 158 15,-17-141 1,52 176-16,-34-140 16,34 140-16,-35-158 15,54 106 1,-54-160-16,0 1 0,18 88 15,-35-123-15,-18-1 16,0 19-16,0-54 16,-53 35-16,18-52 15,-1 0-15,-17-1 0,-88 36 16,71-35-16,-124 52 16,88-34-16,-18-1 15,-140 36 1,-54-18-1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0-08T23:47:13.755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6791 14870 0,'18'0'15,"-1"0"-15,19 0 16,52-18-16,-18-17 16,36-1-1,-53 19-15,-18-1 0,18-17 16,-35 35-16,-18-18 16,-35 18-1</inkml:trace>
  <inkml:trace contextRef="#ctx0" brushRef="#br0" timeOffset="268.0304">6914 14781 0,'-35'53'16,"70"-106"-16,-70 142 0,18-54 15,17 0-15,0 0 0,0 36 16,17-36-16,1-17 16,17 17-16,0-17 15,1-1-15,-1 1 16,0-18-16,36 35 15,-36-17-15,0 0 16,-35-1-16,-17 1 16,-1 0-16,-17-1 0,-36 1 15,36-1 1,0-17-16,-36 0 16,53 0-16,1-17 15,17-1-15,53 1 16</inkml:trace>
  <inkml:trace contextRef="#ctx0" brushRef="#br0" timeOffset="484.6055">7514 15081 0,'18'18'16,"-1"0"-1,1-1-15,35 18 16,-18-17-16,1 0 0,34-1 16,-52 1-16,-1-18 15,19 18 1,-19-18-16,1 0 0</inkml:trace>
  <inkml:trace contextRef="#ctx0" brushRef="#br0" timeOffset="634.4567">7708 15011 0,'0'0'0,"-17"35"15,-36 36-15,17-19 16,-17 19-16,36-36 16,17 18-1,0-35-15</inkml:trace>
  <inkml:trace contextRef="#ctx0" brushRef="#br0" timeOffset="1053.4405">8079 14834 0,'70'-17'0,"-140"34"0,158-34 16,-53-1 0,-17 18-16,-1-18 0,1 18 15,-36 0 1,-52 71 0,52-53-16,-17 17 15,0 18 1,17-18-16,36 18 15,-18-35-15,35-1 0,-17-17 16,52 36-16,-35-36 16,36 35-1,-36-35-15,0 17 0,1 1 16,-36 0-16,0-1 16,-18-17-16,0 18 0,-34 17 15,16-17 1,-87 17-16,88-17 15,-54 17 1,54-35-16</inkml:trace>
  <inkml:trace contextRef="#ctx0" brushRef="#br0" timeOffset="5127.5472">22507 13458 0,'0'-35'0,"18"18"16,-18-36-1,18 35-15,-18-17 0,0-18 16,0 18-16,-36-1 16,19 19-16,-36 17 15,17 0-15,-17 70 16,36-17-16,17 18 15,-18 70-15,18-53 16,35 53 0,-17-70-16,0-18 0,52 52 15,-52-52-15,0-17 16,-1 16-16,-17-34 16,0 0-16,-35-18 15</inkml:trace>
  <inkml:trace contextRef="#ctx0" brushRef="#br0" timeOffset="5263.0312">22137 13899 0,'0'0'0,"35"0"15,36 0 1,-18 0-16,-1 0 0,72-17 16,-53 17-16,-19 0 15,-16-18-15,-1 18 16</inkml:trace>
  <inkml:trace contextRef="#ctx0" brushRef="#br0" timeOffset="5456.1078">22895 13635 0,'71'-18'15,"-142"36"-15,177-36 0,-71 1 0,36 17 16,-53 0-16,17 17 16,-35 1-1</inkml:trace>
  <inkml:trace contextRef="#ctx0" brushRef="#br0" timeOffset="5608.1173">23089 13758 0,'53'18'16,"-106"-36"-16,142 36 0,-37-18 15,-16 0-15,-1 0 0,18 0 16,-35-18-16</inkml:trace>
  <inkml:trace contextRef="#ctx0" brushRef="#br0" timeOffset="6712.2007">23865 13335 0,'-17'0'16,"17"-18"-1,17 18 16,19 0-15,-19 0-16,54 0 16,-36 18-16,0 0 15,18-1 1,-17 1-16,-1 0 16,-17-1-16,-18 18 15,0-17-15,-36 0 0,-17 17 16,36-17-16,-19-18 15,36 17-15,-17 1 0,17 17 32,17-17-32,1 17 0,35 0 15,-18 1-15,18 17 16,-18-18-16,18 18 16,-35-36-16,-18 19 0,0-19 15,-18 1 1,-52 17-1,17-35-15,0 18 0,0-18 0,-35 18 16,53-1-16,-36 1 16,36-1-16,17 1 15,1-18-15</inkml:trace>
  <inkml:trace contextRef="#ctx0" brushRef="#br0" timeOffset="8927.3777">22878 14870 0,'-18'-18'16,"-17"0"-16,17 1 15,-17-1-15,-18 18 16,18 18-16,-1-1 0,1 19 16,0-19-16,17 19 0,1-1 15,17 35 1,0-34-16,17-1 0,36 35 15,-18-34-15,1-1 16,52 36 0,0-1-16,-70-17 15,-18-18 1,-71-17 0,1-18-1,34 0-15,-34-18 16,34 18-16,19-17 0,17-1 15,35-17 1</inkml:trace>
  <inkml:trace contextRef="#ctx0" brushRef="#br0" timeOffset="9131.2217">23354 15011 0,'0'0'0,"70"0"15,-34 0-15,-1 0 0,36 0 16,-36 0 0,0 0-16,-17 0 0,-36 17 15</inkml:trace>
  <inkml:trace contextRef="#ctx0" brushRef="#br0" timeOffset="9261.6886">23319 15222 0,'35'18'15,"-70"-36"-15,105 54 0,36-36 16,-35 0-16,52 0 16,-70-18-16,35 18 15</inkml:trace>
  <inkml:trace contextRef="#ctx0" brushRef="#br0" timeOffset="9516.328">24289 14799 0,'0'18'16,"17"35"0,-17 0-16,0 17 0,18 1 15,-18 87-15,18-87 16,17 70 0,-17-88-16,35 53 15,-36-71-15,18-17 0,-35 17 16</inkml:trace>
  <inkml:trace contextRef="#ctx0" brushRef="#br0" timeOffset="30552.8994">15293 16281 0,'0'17'16,"18"1"-16,-18 0 0,0 17 16,17 18-16,-17 35 15,0-35-15,0-18 0,0 18 16,0-35-16,0 17 0,0 0 16,0-52 15,0-36-16,0-18-15,18-35 16,-1 71-16,-17 0 16,18 0-16,-18 17 0,18 0 15,-1 18-15,1 0 16,0 18-16,-18 0 0,35 52 16,-17-17-16,-18 0 31,17 35-31,1-35 0,-18-18 0,0 54 15,18-54-15,-18 18 16</inkml:trace>
  <inkml:trace contextRef="#ctx0" brushRef="#br0" timeOffset="31432.4561">15910 16528 0,'0'17'16,"18"-17"0,35 0-1,-18 0-15,0 0 0,1 0 16,17-17-16,-18 17 15,0 0 1,-17 0-16</inkml:trace>
  <inkml:trace contextRef="#ctx0" brushRef="#br0" timeOffset="31615.7291">16087 16387 0,'0'52'15,"0"-104"-15,0 140 0,0-71 16,35 54 0,-35-53-16,18-1 0,-1 36 15,1-35-15,17-18 16,-17 0-16</inkml:trace>
  <inkml:trace contextRef="#ctx0" brushRef="#br0" timeOffset="31868.1337">16316 16157 0,'71'18'16,"-142"-36"-16,177 36 0,-89-18 16,36 35-1,-53-17-15,0 17 0,18 0 16,-36-17-16,1 35 15,17-18-15,0 0 16,0 1-16,0-19 16,53 19-1,-36-19-15,1-17 16,17 18-16,-17-18 16,-1 18-16</inkml:trace>
  <inkml:trace contextRef="#ctx0" brushRef="#br0" timeOffset="32233.7849">16739 16563 0,'18'53'16,"-36"-106"-16,54 194 16,-19-70-1,1-18-15,-18-18 0,18-18 16,-18 19-16,-18-54 31,0-70-15,18 53-16,-17-18 0,17 0 0,0-53 15,0 53 1,35-35-16,-17 70 16,34 18-16,-34 0 15,35 35-15,-35 18 16,-18-35-16,0 17 15,-18 1 1,0-19-16,-17 1 16,17-18-16,1 0 0,-1-18 15,1 1-15,34-1 16</inkml:trace>
  <inkml:trace contextRef="#ctx0" brushRef="#br0" timeOffset="32423.0378">17180 16475 0,'0'0'0,"18"0"0,0 0 15,17 0-15,0 0 16,-17 0-16,17 0 15,-17 0-15,-1 0 0</inkml:trace>
  <inkml:trace contextRef="#ctx0" brushRef="#br0" timeOffset="32729.0721">17692 16157 0,'0'-88'15,"0"176"-15,0-194 0,-18 89 16,1-1-16,-1 18 16,-17 18-1,-18 35-15,53-18 0,-18 18 16,18 35-1,18-35-15,17 35 16,-17-35-16,17-18 0,18 36 16,0-1-1,-53-52 1</inkml:trace>
  <inkml:trace contextRef="#ctx0" brushRef="#br0" timeOffset="32867.7369">17586 16422 0,'53'17'16,"-106"-34"-16,159 34 0,-71-17 15,18 0-15,35 0 16,-53 0-16,-17 0 0,0 0 16</inkml:trace>
  <inkml:trace contextRef="#ctx0" brushRef="#br0" timeOffset="33469.3206">15628 17216 0,'-18'0'16,"36"0"-16,-18 0 16,88-18-1,-17 18-15,17-18 16,18 1-16,17-1 0,18 18 16,142-35-16,-125 35 15,301 0 1,-300-18-16,105 18 15,-140-18-15,-54 18 16,54-17-16,-89 17 16,-17 0-16,-36 0 15,-17 17 1</inkml:trace>
  <inkml:trace contextRef="#ctx0" brushRef="#br0" timeOffset="33914.1991">17286 17268 0,'-53'-17'16,"106"34"-16,-123-34 0,34 17 15,1 17-15,-18 19 16,35-19-16,18 36 15,0-35-15,36 17 0,34 1 16,-34-19 0,52 18-16,-53-17 15,-17 0-15,-1-1 0,-17 19 16,-17-19-16,-36 19 16,0-36-16,0 17 15,0 1-15,0-18 16,-123 17-1,105-17-15</inkml:trace>
  <inkml:trace contextRef="#ctx0" brushRef="#br0" timeOffset="34315.201">14693 16316 0,'-17'106'0,"34"-212"0,-34 282 16,17-17-1,0-71-15,17 106 16,1-88-16,-1-18 0,19-17 16,-19-1-16,19 1 0,17-18 15,35 35-15,-35-53 16,70 18-1,-70-17-15,0-19 0,53 19 16,-53-1-16,-18-18 16</inkml:trace>
  <inkml:trace contextRef="#ctx0" brushRef="#br0" timeOffset="35209.1087">18591 16951 0,'0'0'15,"18"0"1,35 0-1,-18 0-15,1 0 0,69-18 16,-69 1-16,34 17 16,-52 0-16,17-18 15</inkml:trace>
  <inkml:trace contextRef="#ctx0" brushRef="#br0" timeOffset="35350.689">18750 16880 0,'0'53'16,"0"-106"-16,18 142 0,-18-54 0,35 18 16,0-18-16,18 0 15,-35-17-15,17 0 16</inkml:trace>
  <inkml:trace contextRef="#ctx0" brushRef="#br0" timeOffset="35538.5911">19244 16845 0,'-18'88'16,"36"-176"-16,-36 229 0,18-105 0,36 52 15,-1-71-15,18 19 16,-18-19-16,18-17 15</inkml:trace>
  <inkml:trace contextRef="#ctx0" brushRef="#br0" timeOffset="35905.0028">19791 16245 0,'0'0'0,"0"18"31,17 35-15,-17 0-16,36 70 16,-19-34-16,19 105 15,-19-106-15,1 106 16,0-106-16,17 53 15,-17-88-15,-1 53 16,-17-53-16,0 0 16,0-36-16,-17 1 15,-19 0 1,19-18-16,-1 0 0,-53 0 16,36-18-16,-35 0 15,34 1-15,-17 17 16,-35 17-16</inkml:trace>
  <inkml:trace contextRef="#ctx0" brushRef="#br0" timeOffset="42877.7521">25488 12665 0,'-17'-18'16,"34"36"-16,-34-54 16,34 36-16,1-17 0,17 17 15,124 0 1,-106 0-16,17 53 15,-34-18-15,-1 18 16,-35-18-16,-35 53 16,-1-52-16,-34 17 15,52-18-15,-35 0 16,36-17-16,17-1 16,17 1-1,1 0-15,35 17 16,-18-17-16,18 17 15,-35-35-15,-18 18 0,-18-1 16,0-17-16,-70 0 16,35 0-1,-70 18 1,70-1-16,35-17 16,36 18-1,-1-18-15</inkml:trace>
  <inkml:trace contextRef="#ctx0" brushRef="#br0" timeOffset="43080.5575">26088 12965 0,'0'0'0,"18"0"0,17 35 16,0-17-16,53 34 15,-52-16-15,52 17 16,-53-18-16,36 0 16,-54-17-1</inkml:trace>
  <inkml:trace contextRef="#ctx0" brushRef="#br0" timeOffset="43249.9747">26353 12982 0,'-36'53'0,"72"-106"0,-125 212 15,54-106-15,17 0 16,18 35-16,0-53 16,18 1-1</inkml:trace>
  <inkml:trace contextRef="#ctx0" brushRef="#br0" timeOffset="43628.3888">26741 12771 0,'105'0'0,"-210"0"0,263 0 0,-105 17 15,0-17-15,35 35 16,-70 18 0,-18-17-1,-18-19-15,1 36 16,17-35-16,0 0 0,17 17 16,1 0-1,17 0-15,-17-17 16,17 17-1,-17-17-15,-1-18 0,-17 35 16,18-17-16,-36-1 16,18 1-16,-17 0 15,-36 17-15,18-17 16,17-1-16,-17-17 16,-1 18-16,1-18 0,-18 0 15</inkml:trace>
  <inkml:trace contextRef="#ctx0" brushRef="#br0" timeOffset="54444.9033">22102 14446 0,'-18'0'16,"36"0"0,34-17-1,1 17-15,18 0 16,17 0-16,0 0 0,159 0 16,-106 0-16,18 0 15,18 0-15,193-36 16,-176 36-16,106 0 15,-177 0-15,36-17 16,-106 17-16,-18 0 16</inkml:trace>
  <inkml:trace contextRef="#ctx0" brushRef="#br0" timeOffset="58092.2085">23954 7003 0,'-18'-18'15,"36"36"-15,-54-36 0,19 0 16,-19 1-1,19 17-15,-18 0 0,-1 0 16,1 0-16,-18 17 16,35 1-16,-35 35 15,36-35-15,-1 52 16,18-35-16,0 54 16,0-54-16,18 0 15,17 0-15,-17-17 0,17 17 16,36-17-1,-36-18-15,35 0 16,-52-18-16,35-17 16,-35 17-16,-1-34 15,1 16-15,0-17 16,-18 18-16,17 0 16,1-36-1,-18 36-15,0 17 0,0 1 0,0-1 16,-18 18-16,1 18 15,17 17 1,0 0-16,0 71 31,0-53-31,17-18 16,1 53-16,-1-35 16,19 53-16,-19-53 15,19 35 1,-19-52-16,1-1 0,-18 35 15,18-52-15,-18 17 16,0-17-16,0 0 16</inkml:trace>
  <inkml:trace contextRef="#ctx0" brushRef="#br0" timeOffset="66062.281">26158 7003 0,'0'-18'0,"0"0"16,0 1 15,-17-1-15,-1 0-1,18 1-15,-17 17 0,17-18 16,-36 1-16,1 17 15,-36-18 1,36 18-16,-18 0 0,-53 0 16,71 18-16,-53-1 15,53 1-15,-1 17 16,19 0-16,-1 18 16,18-35-16,0 52 15,18-34-15,-1-19 16,19 54-1,-19-53-15,36 35 16,-35-36-16,17 1 0,0-1 16,18-17-16,-17 0 15,-19 0-15,54 0 16,-54 0-16,1-17 0,0 17 16,17-18-16,-17 1 15,-1-1-15,1-17 16,-18 17-16,18-35 15,-18 35-15,0-17 16,0 17 0,0 1-16,0-18 0,0 17 0,-18-17 15,18 17-15,0-17 16,0 17-16,0 0 16,-18 18 15,18 18-16,0 0 1,0 35-16,18 0 16,-18-18-16,0 18 0,18 17 15,-1 71 1,-17-70-16,18 17 0,-18-17 16,35 123-1,-17-159-15,-1 36 16,-17-54-16,18 19 15,-18-54 1,-18 0 0</inkml:trace>
  <inkml:trace contextRef="#ctx0" brushRef="#br0" timeOffset="70584.8078">27781 6826 0,'-17'0'16,"34"0"-16,-17 0 16,53 0-1,0 18-15,71-18 16,-72 0-16,54 0 15,-70-18-15,17 18 16,-71-17 15,0 17-31</inkml:trace>
  <inkml:trace contextRef="#ctx0" brushRef="#br0" timeOffset="70905.058">27799 6844 0,'0'53'16,"0"-106"-16,0 123 0,0-34 16,0 17-16,-18-18 15,18 18-15,0-18 16,18-17-16,0 35 16,17-36-16,-18 1 15,19 0-15,52 17 16,-35 0-16,35 53 15,-53-52-15,-17 17 0,17 35 16,-17-53-16,-18 0 16,-88 36-1,35-54-15,-71 19 16,71-36-16,-17 0 16,-54-18-1,36-17-15,71 17 0,-36 1 16,17 17-1</inkml:trace>
  <inkml:trace contextRef="#ctx0" brushRef="#br0" timeOffset="76511.9657">2134 4480 0,'-17'-35'16,"34"70"-16,-34-88 0,-1 36 16,0-19-16,1 36 15,-1-17-15,0 17 0,1 17 16,-1 1-16,-35 70 16,18-35-16,-36 88 15,36-52-15,18-1 16,-1 18-16,0-1 0,18 89 15,0-88-15,18-18 16,17 1-16,0-19 0,-17 1 16,35-18-16,-18 0 0,18 35 15,0-18 1,-53-52 0,-18 0-1,1-18 1</inkml:trace>
  <inkml:trace contextRef="#ctx0" brushRef="#br0" timeOffset="76784.3812">1764 5786 0,'18'105'16,"-1"-52"-16,1 0 15,35 53 1,-18-53-16,0-35 0,53 35 16,-52-53-16,34 0 15,-34 0-15,-1-53 16,0 35-16,-17-70 16,-1 35-1,19-71-15,-36 71 16,17-17-1,-17 35-15</inkml:trace>
  <inkml:trace contextRef="#ctx0" brushRef="#br0" timeOffset="78465.5034">24059 8978 0,'0'0'0,"-17"-17"16,17-1-16,-35-35 15,-1 35-15,1 18 0,-36-17 16,36 17-16,-18 0 16,-35 70-1,53-34-15,-36 69 16,54-34-16,-1-18 0,36 53 16,-1-71-16,18 0 15,1 1-15,70-1 16,-53-35-16,-1 0 0,19-35 15,-18-36 1,-18 0 0,-17 19-16,-18-54 15,-18 53-15,1 17 0,-1 19 16,0-18 0,1 52-16,17 36 15,0 18-15,0 70 16,17-71-16,19 89 15,-19-71-15,18-17 16,18 52-16,-17-70 16,-1 35-1,-17-52-15,-18-19 16</inkml:trace>
  <inkml:trace contextRef="#ctx0" brushRef="#br0" timeOffset="82102.1036">25894 9119 0,'-35'-53'15,"17"18"-15,0 0 0,1 17 16,-19-35-16,19 36 16,-36 17-16,35 17 15,-17 54 1,0-18-16,35 17 0,-18-17 15,18 18-15,18-18 0,-1-18 16,1 18-16,35-18 16,0-35-16,17-17 15,-17-19-15,-35 1 0,35-71 16,-36 53 0,-17 0-16,0 18 15,0-18-15,0 18 0,0 17 0,-17 36 16,-1 52-1,1 1-15,-1 17 0,18 106 16,18-106-16,34 71 16,-34-106-1,53 53-15,-36-53 16,-17-36-16</inkml:trace>
  <inkml:trace contextRef="#ctx0" brushRef="#br0" timeOffset="86454.9177">27711 8943 0,'0'0'0,"17"0"0,1-18 15,17 18-15,1-17 0,-1-1 16,71-17-1,-53 17-15,-1 0 0,-16 1 16,34-1-16,-52 1 16,-18-1-16</inkml:trace>
  <inkml:trace contextRef="#ctx0" brushRef="#br0" timeOffset="86755.455">27799 8855 0,'-18'35'15,"36"-70"-15,-53 88 0,35-36 16,-18 54-16,18-54 16,0 54-16,0-36 15,35 18 1,1-35-16,16 17 0,54 36 16,-53-36-16,0 0 15,35 36-15,-52-18 16,-1 17-1,-35-34-15,-53 16 16,18-34-16,-71 0 16,35-1-16,1-17 0,-89-17 15,88 17-15,-34-18 16,69 18-16,1 0 16</inkml:trace>
  <inkml:trace contextRef="#ctx0" brushRef="#br0" timeOffset="90144.3063">24183 10954 0,'-18'-18'0,"-35"0"16,18 1-16,0-1 0,-36 18 16,54 0-16,-36 35 15,35 1-15,0-1 16,18 0-16,18 71 16,0-35-16,52 35 15,-17-54-15,18 54 16,-36-70-16,-17 69 15,-1-69-15,-52 52 16,0-53-16,-36 36 16,18-36-1,-53 0-15,54-17 16,-1-18-16,0-18 16,53 1-16,0-54 15,70-35-15,-17 36 16,35-71-1,-35 52-15,18-34 16,-36 88-16,-17-18 0,-1 17 16,-17 1-16,-17 18 15,-54-1 1,36 0-16,-53 18 16,35 0-16,0 18 0,-35-18 15,52 18-15,1-18 16</inkml:trace>
  <inkml:trace contextRef="#ctx0" brushRef="#br0" timeOffset="93347.1698">26017 10813 0,'0'0'0,"0"-18"15,-17 0-15,-1 18 16,-17 0-1,0 36-15,-1-1 0,1 18 0,-53 106 16,70-54-16,-35 89 16,53-88-16,36 53 15,-1-88-15,53 17 16,-17-71-16,34 19 16,-52-36-1,0-18-15,0-17 16,-35 0-16,-1-18 0,-52-36 15,0 54-15,-53-35 16,35 52-16,-35 0 16,52 18-1,-17 53 1</inkml:trace>
  <inkml:trace contextRef="#ctx0" brushRef="#br0" timeOffset="96782.5127">28187 11095 0,'18'-71'15,"-36"142"-15,36-177 0,-18 53 16,-18-17 0,0 52-16,-17 0 0,-53 18 15,35 0-15,-53 71 16,53-36-16,-35 71 15,70-53-15,1 0 16,17 53-16,17-71 16,19 0-16,34 18 15,-17-35-15,53-18 16,-53-18-16,-18 0 16,89-87-1,-89-1 1,-35 53-16,0-88 15,0 70-15,0 1 0,-18-71 16,1 105-16,-1 36 16,18 71-16,-18-1 15,1 54-15,17-1 0,-18 18 16,0 124-16,18-124 16,36 71-1,-19-124-15,1 0 16,-18-35-16,18 18 0,-18-18 0,-18-18 15</inkml:trace>
  <inkml:trace contextRef="#ctx0" brushRef="#br0" timeOffset="98022.2746">15593 9384 0,'-18'35'15,"36"-17"-15,-1-1 0,54 1 16,-18-18-16,141 18 16,-71-18-16,195 0 15,-142-18-15,283-17 16,-212 17-16,300-35 15,-265 36 1,282-36-16,-317 53 16,0-18-16,159 18 15,-71 18 1,-176-18-16,105 17 16,-158-17-16,0 18 0,-18-18 15,18 0-15,-71 0 16</inkml:trace>
  <inkml:trace contextRef="#ctx0" brushRef="#br0" timeOffset="98284.9831">20514 8802 0,'88'17'15,"-176"-34"-15,229 52 0,-88-17 16,53 17-16,35 36 16,-70-19-16,87 37 15,-105-54-15,0 0 16,35 53 0,-88-52-16,-17 34 15,-1-52-15,-35 17 0,-106 53 16,71-35-16,-35 18 15</inkml:trace>
  <inkml:trace contextRef="#ctx0" brushRef="#br0" timeOffset="100275.9694">24042 12929 0,'35'-17'16,"-17"17"-16,-1 0 16,-17-18-1,-17 18 1,-19 0-16,-34 0 15,-1 0-15,-105 0 16,70 0-16,-141 18 16,106-18-16,18 0 15,-177-18 1,176 18-16,-158 0 16,159 0-16,-107 0 15,124 18-15,1-1 0,34-17 16,0 18-16,1 17 15,17 1 1,53-19-16,-18 18 16,18-17-16,0 0 0,0-1 15,0 1-15,0 53 16,18-36-16,-18 0 0,0 18 16,0 53-1,18-36-15,-18-17 0,17 106 16,-17-71-16,36 106 15,-36-106-15,17 107 16,-17-90-16,0 1 16,18 123-16,-18-140 15,0 105 1,0-106-16,0-18 16,0 19-16,17-36 0,-17 17 0,18 18 15,0-52-15,35 34 16,-18-52-16,18 17 15,0-17 1,17 17-16,-17-17 16,18-18-16,-18 17 0,35 1 15,-18 0-15,19-1 0,122 18 16,-87-17-16,158 17 16,-123-35-16,158 18 15,-158-18 1,141 0-16,-159 0 15,124 0-15,-142-18 16,1 18-16,70-17 16,-124 17-16,-17 0 0,18-18 15,-54 0 1,1 1-16,-36-1 16,18 1-16,-35-19 15,0 1-15,-1 0 16,36-1-16,-35-34 15,35 17-15,0 0 0,-18-88 16,18 35 0,0-106-1,-35-211-15,0 123 16,-18 18 0,35 159-16,1-89 15,17 141-15,0-17 16,0-35-16,0 52 15,-18-35-15,18 53 16,-18 0-16,1 18 0,-1 0 16,1 17-16,-1-17 15,0 17-15,-17 1 16,0 17-16,-36 0 16,36 0-16,-71 17 15,53 19-15,-106 17 16,54-36-16</inkml:trace>
  <inkml:trace contextRef="#ctx0" brushRef="#br0" timeOffset="118527.5688">3422 3792 0,'18'71'15,"-36"-142"-15,36 177 0,-18-53 16,0-35-16,0 35 16,17-36-16,1-17 15,0 0 1,-1-17-16</inkml:trace>
  <inkml:trace contextRef="#ctx0" brushRef="#br0" timeOffset="120868.2796">3404 3651 0,'-17'0'15,"34"0"-15,-34-17 16,34 17 15,19 17-15,-19-17-16,19 0 0,34 0 16,-35 0-16,36 0 15,-36 0-15,106 18 16,-88-18-1,0 0-15,88 18 16,-70-18-16,-1 0 0,1 0 16,123-18-1,-106 18-15,18 0 0,123 0 16,-123-18-16,141 18 16,-123-17-16,140-1 15,-123 18-15,0 0 16,124 0-16,-124 0 15,141 0 1,-141 0-16,142 0 16,-142-18-16,141 18 15,-141 0-15,141-17 16,-141 17-16,124 0 16,-124 0-16,-17 0 0,140 17 15,-140-17 1,123 0-16,-124 0 15,124 0-15,-141-17 16,17 17-16,107 0 16,-125 0-16,1 0 0,106 17 15,-124 1 1,18-18-16,-18 0 0,88 18 16,-70-18-16,-17 0 15,105 0 1,-106 0-16,0-18 0,88 18 15,-87 0-15,69-18 16,-87 18-16,35 0 16,-53 0-16,35 0 15,-53 0-15,0 0 16,36 0-16,-36 0 16,36 0-1,-36 0-15,0 0 0,18-17 16,-18 17-16,18 0 15,-35 0-15,17 0 16,-17-18-16,0 18 16,-1 0-1,1 0-15,-1 0 0,1 0 16,17 0-16,-17 0 16,35-18-16,-18 18 15,18-17 1,-35 17-16,17 0 15,-17 0-15,-1 0 0,1 0 0,0 0 16,-1 0-16,1-18 16,0 18-1,-1 0 1,1 0 0,-1 0-1,1 0-15,-18 18 16,18-18-1,-1 0-15,1 0 16,-18 17 93,0 1-93,0 0 0,0-1-1,0 1 1,0 0 0,0-1-1,-18 1 1,18 0-16,0-1 0,0 18 15,0-17-15,0 17 16,18-17-16,-18 17 16,18 1-1,-18 16-15,17-34 16,-17 53-16,18-36 16,-18-17-16,0 17 0,18 53 15,-18-53-15,0 1 16,17 52-1,-17-53-15,18 0 0,-18 54 16,17-37-16,1 19 16,-18-18-16,18 35 15,-1-53-15,-17 54 16,18-36-16,-18-1 16,18 37-1,-18-36-15,17-18 0,-17 53 16,0-35-16,18 35 15,-18-35-15,18 53 16,-18-53-16,0 17 16,17 36-1,1 18-15,-18-54 16,0 1-16,0 52 16,18-52-16,-1 52 15,-17-52-15,0-1 0,0 1 16,18 70-1,-18-53-15,0 53 16,0-52-16,-18-19 0,18 18 16,0-17-16,0 88 15,0-71-15,0 53 16,18-53-16,-18-17 0,17 70 16,-17-71-1,18 1-15,-18 70 16,18-53-16,-18-17 15,0-1-15,-18 19 0,18-19 0,-18 106 16,1-105 0,-1 88-16,18-71 15,-17-17-15,17 17 0,-18 70 16,18-87-16,0 0 16,0 87-1,0-87-15,0 17 0,0 53 16,0-53-16,18 53 15,-18-52-15,0-19 16,0 71-16,0-70 16,0 17-16,-18-17 0,18-1 15,-18 89 1,1-88-16,17-1 0,-18 71 16,18-70-16,0 70 15,0-71-15,0 72 16,18-90-16,-18 19 15,0-18-15,0 0 0,17 70 16,-17-70-16,18 71 16,-18-71-1,18 52-15,-18-52 16,17 53-16,-17-53 16,18 35-1,-1-52-15,-17 16 0,0 1 0,18 36 16,-18-54-1,0 0-15,0 18 16,0 18-16,0-36 0,0 18 16,0 17-16,0-52 15,18 35 1,-18-18-16,0-17 0,0-1 16,0 1-1,-18-18 1,0 0-1,-34-18 1,16 18-16,-70 0 16,53 0-16,1 0 0,-37 0 15,54 0-15,17 18 16,1-18-16,-1 0 0,1 0 16</inkml:trace>
  <inkml:trace contextRef="#ctx0" brushRef="#br0" timeOffset="121836.0065">23689 6262 0,'0'-18'16,"0"1"0,-18-19-16,18 19 0,0-54 15,0 36-15,0-53 16,-17 52-16,17-34 15,0 52-15,0-17 16,17 35 0,1 0-1,-18-18-15,18 36 0</inkml:trace>
  <inkml:trace contextRef="#ctx0" brushRef="#br0" timeOffset="122499.941">23760 5821 0,'0'0'0,"-18"0"16,18-18-16,18 1 16,17-1-1,0 18-15,-17 0 0,52 0 16,-34 0-16,52 0 15,-53 0 1,89 0 0,-19 0-1,1 18-15,18-18 16,-54 0-16,124 0 16,-106 0-1,18-18-15,106 18 16,-106 0-16,123 0 15,-105 0-15,-1 0 0,142 0 16,-142 0-16,124 18 16,-123-18-16,122 17 15,-122-17 1,105 0-16,-105 0 16,105 0-1,-123 18-15,0-18 0,105 0 16,-105 0-16,0 0 15,106 0-15,-106 0 16,-1 0-16,-16-18 16,-1 18-16,18 0 0,-36 0 0,18 0 15,53 0 1,-88 0-16,18 0 0,35 0 16,-71 0-16,89 0 15,-89 0 1,0 0-16,-17 0 15,-1 0-15</inkml:trace>
  <inkml:trace contextRef="#ctx0" brushRef="#br0" timeOffset="123616.1565">29704 5821 0,'18'0'16,"-18"17"-1,0 1 1,0 17-16,0 18 16,0-35-16,0 35 15,0-18-15,0 0 16,0 54-1,0-54-15,-18 53 16,18-35-16,0 53 16,0-36-16,18-17 0,-18 0 15,17 71-15,-17-54 16,18 71 0,-18-70-16,17-1 0,-17 1 15,0 88-15,0-71 16,0-17-16,0 105 15,0-106-15,0 89 16,0-71-16,0-17 0,0 17 16,18 141-1,-18-140-15,0 52 16,0-53-16,0 71 16,0-89-16,-18 71 15,18-52 1,0 52-16,0-71 15,0-17-15,-17 18 0,17 52 16,0-70-16,0 18 16,0 35-16,17-54 15,-17 1-15,18 71 16,-18-71-16,0 35 16,18-35-16,-18 35 15,0-53-15,17 54 16,-17-54-16,0 0 15,18 36 1,-18-36-16,0 0 0,18 0 0,-1 36 16,-17-36-1,18 36-15,0-36 16,-18 36-16,17-36 16,-17 0-16,0 18 15,0 18 1,0-54-16,0 19 0,0-1 15,0 0 1,0-17 0,0-1 15,0 1-15,0 0-1,0-1-15,18-17 16,-18 18-1,0 0 48,17-18-47,-34 0 15,-1 0-16,1 0-15,-1 0 16,-17 0-16,-1-18 0,1 18 16,-71 0-1,-17 18-15,52-1 16,-17 1-16,-35 17 16,52-35-16</inkml:trace>
  <inkml:trace contextRef="#ctx0" brushRef="#br0" timeOffset="128627.5942">8819 14958 0,'0'0'0,"18"17"47,0 1-32,-1 0-15,1-1 0,0 1 16,17 0-16,-17-1 0,-1 1 16,1 0-16,17-1 0,-17 1 15,-1-1-15,1 1 16,0-18 0,-18-18-1</inkml:trace>
  <inkml:trace contextRef="#ctx0" brushRef="#br0" timeOffset="128797.0958">9013 14923 0,'-17'17'16,"17"1"-16,-18 17 0,-17 36 16,35-36-16,-18 0 15,1 18 1,-1-18-16,18 1 15,0-19-15</inkml:trace>
  <inkml:trace contextRef="#ctx0" brushRef="#br0" timeOffset="129090.4983">9172 14799 0,'36'0'16,"-19"0"-16,18 0 0,71 35 16,-88-17-1,0 17-15,17 36 16,-35-36-16,0 36 16,-18-36-16,18-17 0,-35 34 15,35-34 1,-18 0-16,18-1 15,0 1-15,36-18 16,-1 18-16,18-18 0,-18 0 16,18 0-16,-18 0 0,36 0 15</inkml:trace>
  <inkml:trace contextRef="#ctx0" brushRef="#br0" timeOffset="130125.0531">27499 13018 0,'0'17'16,"71"36"-1,-36-35-15,0-1 16,0 1-16,18 17 16,18 18-1,-53-35 1,-1-18-16,-34 0 16,-1 0-16</inkml:trace>
  <inkml:trace contextRef="#ctx0" brushRef="#br0" timeOffset="130325.7474">27799 12929 0,'-18'18'16,"1"0"-16,-1-1 16,-35 54-1,18-36-15,0 0 0,-18 36 16,17-36-16,36 18 15,0-35-15,18 17 16,0-35-16,17-18 16</inkml:trace>
  <inkml:trace contextRef="#ctx0" brushRef="#br0" timeOffset="130595.5927">28046 12912 0,'0'0'0,"53"0"16,53 0-1,-71 0-15,0 17 0,18 36 16,-35-17-16,-1-19 16,-17 36-16,-35 18 15,17-36-15,1 0 0,-36 18 16,35-35-16,1 17 15,17-17-15,53-1 16,-36 1 0,71 0-16,-35-18 0,-17 17 15,-1-17-15,-18 18 16</inkml:trace>
  <inkml:trace contextRef="#ctx0" brushRef="#br0" timeOffset="154019.3083">14041 5697 0,'0'-17'31,"52"-19"-31,-16 19 15,17-18-15,53-18 16,-36 17-16,71-34 16,-70 35-16,-18-1 0,52 1 15,-69 35-15,-1-18 16,-17 18 0,-18-17-1,-18 17-15,-17 0 16</inkml:trace>
  <inkml:trace contextRef="#ctx0" brushRef="#br0" timeOffset="154358.4402">14199 5186 0,'-17'17'31,"-1"1"-31,0 17 0,-17 1 16,-35 70 0,34-54-16,-34 72 15,52-89-15,-35 53 16,53-52-16,18-1 15,-1-17-15,19-1 0,70-17 16,-54-17 0,19-1-16,0 0 0,-18 1 15,-1 17-15,19-18 16,-36 18 0</inkml:trace>
  <inkml:trace contextRef="#ctx0" brushRef="#br0" timeOffset="155257.6826">30215 6138 0,'18'0'16,"17"-35"-1,1 17-15,87-17 16,-52 0-16,105-18 16,-105 18-16,87-36 15,-105 53 1,-17 1-16,16-18 16,-34 17-16,-36 0 15,1 18-15</inkml:trace>
  <inkml:trace contextRef="#ctx0" brushRef="#br0" timeOffset="155521.2533">30533 5750 0,'-71'71'15,"142"-142"-15,-177 195 0,71-71 16,0 0-16,-18 35 16,35-35-16,0-36 15,36 19-15,0-19 0,70 19 16,-35-36-16,17 0 16,89-18-16,-106 0 15,35 1-15,-70 17 16</inkml:trace>
  <inkml:trace contextRef="#ctx0" brushRef="#br0" timeOffset="162444.4894">15399 5556 0,'17'-17'16,"-34"34"-16,52-52 15,18 35-15,-35-18 16,35 1-16,-18 17 16,0-18-16,53 0 15,-52 18-15,16-17 0,37-1 16,-19 1-1,1-1-15,88 0 16,-71 1-16,88-19 16,-70 19-16,106-1 15,-107 0-15,142 1 16,-106-1-16,124-17 16,-124 17-16,141 1 15,-140-1-15,157 0 16,-140 1-16,123-1 15,-123 0-15,123 1 16,-123 17-16,123 0 16,-123 0-1,123-18-15,-123 18 16,123 0 0,-141 0-16,-17 0 0,140 0 15,-140 0-15,17 0 16,124 0-16,-142 0 15,124 0-15,-124 0 16,-17 0-16,106 0 16,-124 0-16,124 18 15,-142-1 1,36-17-16,-53 0 16,0 18-16,35-18 15,-70 0-15,17 0 0,0 0 16,-17 0-16,-18 18 15,18-18-15,-1 0 0,1 0 16,0 17 0,-1-17-16,1 0 0,0 18 15,17-18-15,-18 18 16,19-1-16,-19-17 16,1 18-16,17-1 15,1 1 1,-19-18-16,36 18 15,-18-1-15,-17-17 0,35 18 16,-35-18-16,-1 18 16,1-1-16,17-17 0,-17 18 15,-1 0-15,1-18 0,17 17 16,1 1 0,-19-18-16,1 18 15,-18-36 32,0 0-31</inkml:trace>
  <inkml:trace contextRef="#ctx0" brushRef="#br0" timeOffset="162737.6119">23918 5256 0,'18'0'16,"17"18"-1,1-18-15,-1 18 16,-18 17-16,19-17 0,34 35 16,-34-36-16,-1 18 15,0-17-15,18 0 0,-35-1 16,35 19-1,-36-19-15,1 1 16,-36 0-16,-70-18 16,35 17-16,-17-17 15,17 18-15,-18-18 0,1 17 16,-1 1-16,0 0 0,-17 17 16</inkml:trace>
  <inkml:trace contextRef="#ctx0" brushRef="#br0" timeOffset="169420.1012">9172 14728 0,'-17'-35'15,"34"70"-15,-34-87 0,-1 16 16,18 19 0,0 34 15,18 19-16,-1-1-15,54 106 16,-36-88-16,18 17 0,0-17 16,53 53-1,-53-53-15,0-18 0,52 54 16,-69-54-16,-1-18 16,18 36-16,-35-35 15,-1 0 1,-34-1-16,-19-17 15,1-17-15</inkml:trace>
  <inkml:trace contextRef="#ctx0" brushRef="#br0" timeOffset="169652.2522">9631 14640 0,'-35'36'16,"17"-1"-16,0 0 16,-35 71-1,36-53-15,-1 17 0,-17 1 16,0 52-16,-1-52 16,1 35-16,17-71 15,18 18-15,0-18 16,0-17-16</inkml:trace>
  <inkml:trace contextRef="#ctx0" brushRef="#br0" timeOffset="170916.4653">10142 14940 0,'0'18'46,"18"-1"-30,-18 1-16,0 53 16,0-54-16,18 71 15,-36-70-15,18 17 16,0 1-16,0-19 16,0-34 15,-18-36-16,18 17 1,0 1-16,0-18 16,18 18-16,-18 0 0,35-1 15,-17 19-15,0-1 16,-18 1-16,17 17 16,18-18-16,-17 18 15,0-18-15,-1 18 16,36 0-1,-35 18 1,-18 0-16,18 52 16,-18-35-16,17 1 0,-17 17 15,18 17 1,-18-52-16,18 17 16,-18-17-16,0-1 15,17 19-15,-17-19 16,18-17-1</inkml:trace>
  <inkml:trace contextRef="#ctx0" brushRef="#br0" timeOffset="171382.2527">10901 15134 0,'0'-17'16,"0"34"-16,-18-52 0,1 17 15,-19 18 1,1 0-16,17 18 0,-35 17 16,18-17-16,18 35 15,-1-18-15,36 36 16,-1-36-16,36 35 15,-18-52 1,54 0 0,-54-1-16,35-17 15,-34 0-15,-19 0 0,1 0 0,-18-17 16,-18 17 0,-17 17-1</inkml:trace>
  <inkml:trace contextRef="#ctx0" brushRef="#br0" timeOffset="172467.351">27940 12753 0,'0'-18'16,"18"18"-1,17 36 1,-17-1-16,70 18 16,-53 0-16,18-18 0,53 53 15,-53-53-15,0 18 16,35 36 0,-35-54-16,-18 0 0,36 36 15,-54-36-15,36 0 16,-35-17-1,-36-18 1,0-35 0,1 17-16,-36-35 15,35 35-15</inkml:trace>
  <inkml:trace contextRef="#ctx0" brushRef="#br0" timeOffset="172726.8895">28628 12718 0,'-18'17'16,"36"-34"-16,-53 52 16,17 18-16,-17 35 15,-1-35-15,19 18 0,-71 70 16,35-53-16,-53 53 15,71-71-15,-36 36 16,36-53-16,17-17 16,-35 52-1,53-71 1</inkml:trace>
  <inkml:trace contextRef="#ctx0" brushRef="#br0" timeOffset="174040.2699">28081 12806 0,'0'0'15,"-35"-35"-15,35 17 16,-18 18-16,36 0 31,35 53-15,-36-36-16,1 19 0,35 34 15,-18-17-15,36 88 16,-36-70 0,-17-18-16,17 17 0,0 1 15,1-18-15,-1 0 0,18 35 16,-36-53-16,19 1 16,-36-19-1,0 1 1,-18-36-16,-17-35 15</inkml:trace>
  <inkml:trace contextRef="#ctx0" brushRef="#br0" timeOffset="174270.7516">28804 12753 0,'-17'0'15,"34"0"-15,-52 0 0,17 18 16,-87 140 0,52-69-16,-53 105 15,35-89-15,-17 72 16,53-107-16,-18 36 16,53-53-1,-18 0-15,36-53 16</inkml:trace>
  <inkml:trace contextRef="#ctx0" brushRef="#br0" timeOffset="174753.3089">29333 13123 0,'0'71'16,"0"-142"-16,0 177 0,-17-71 0,17 1 15,0 52 1,0-53-16,-18 18 0,18-35 15,0-1-15,-17-34 16,17-36 0,0 18-1,0-54-15,0 36 16,35-35-16,-18 35 16,36-17-1,-17 52-15,-1 18 0,18 0 16,-18 18-16,-17-1 0,-18 19 15,35 122 1,-35-69 0,0-54-16,0 53 15,0-70-15,0 17 0,0 0 16,0-17-16,18-18 16</inkml:trace>
  <inkml:trace contextRef="#ctx0" brushRef="#br0" timeOffset="175045.6298">30127 13335 0,'0'-18'16,"-17"18"-1,-1 0-15,0 0 16,-17 36 0,17-1-16,1-17 0,17 52 15,0-52-15,17 52 16,1-52-16,53 17 16,-36-17-16,35 0 15,-34-18-15,-1 0 16,0-18-16,-35 0 15,0 1 1</inkml:trace>
  <inkml:trace contextRef="#ctx0" brushRef="#br0" timeOffset="184881.7723">10160 15910 0,'18'-17'31,"52"17"-16,-17 0-15,71-18 16,-54 36 0,1-18-16,-1 0 0,1 17 15,-1-17-15,142 0 16,-159 18-16,0-18 16,0 0-1,-53 18-15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0-08T23:51:50.420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21502 8096 0,'-18'-17'16,"1"-1"-16,34 0 15,36 1 1,-18 17-16,1 0 15,17 0-15,-18 17 16,53 19-16,-70-19 16,17 1-16,-17 17 0,-1-17 15,-17 17-15,0 36 16,-17-54-16,-72 89 16,72-88-16,-1 35 15,18-18 1,18-17-16,52 35 15,-17-36-15,-17 1 0,52 17 16,-71-17-16,1 17 16,-18-17-16,-53 17 15,18-17-15,-18-1 16,-106 18 0,71-17-1,17 0 1,54-18-16,52 0 15</inkml:trace>
  <inkml:trace contextRef="#ctx0" brushRef="#br0" timeOffset="178.5931">22119 8608 0,'18'0'31,"17"-18"-15</inkml:trace>
  <inkml:trace contextRef="#ctx0" brushRef="#br0" timeOffset="480.2019">22296 8255 0,'35'-35'16,"-70"70"-16,87-106 0,-16 54 0,34-18 16,-34 17-16,-1 18 15,0 0-15,0-18 16,-17 18-16,17 36 15,-35-19-15,0 1 0,0 17 16,0 53 0,0-35-16,0 0 0,0 71 15,0-71-15,36 52 16,-36-52-16,17 18 16,1-36-16,0 0 15,-18-17-15</inkml:trace>
  <inkml:trace contextRef="#ctx0" brushRef="#br0" timeOffset="638.6998">22490 8661 0,'17'0'0,"19"0"15,-1 0 1,0-18-16,0 0 0,36 1 15,-36-1-15,36-17 16</inkml:trace>
  <inkml:trace contextRef="#ctx0" brushRef="#br0" timeOffset="1134.5062">23054 8149 0,'53'-35'16,"-106"70"-16,141-70 0,-35 0 15,-18 17-15,1 0 0,-19 18 16,1-17-16,-36 17 31,1 0-15,-1 0-16,-17 17 15,17-17-15,-17 18 16,17-18-16,1 18 0,-19 17 16,36-17-16,-17 34 15,17-34-15,0 35 16,17-18 0,1 1-16,0-19 15,35 36 1,-36-35-16,18-1 0,1 19 15,-1-19-15,0 36 16,-35-35-16,18 0 16,-18 17-1,0-18-15,-18 1 0,18 0 0,-35 17 16,17-17-16,1-18 16,-54 17-1,54-17-15,-36 0 16,35 0-16,-17-17 15,17 17-15</inkml:trace>
  <inkml:trace contextRef="#ctx0" brushRef="#br0" timeOffset="3085.7466">24659 7902 0,'0'18'32,"18"17"-17,-18 0-15,0 54 16,0-19-16,0 54 15,0-54-15,17 1 0,-17 52 16,0-70-16,0 0 16,0 53-16,18-71 15,0 36 1,-18-54-16,35 19 16,-17-54-1</inkml:trace>
  <inkml:trace contextRef="#ctx0" brushRef="#br0" timeOffset="3352.5992">25065 8502 0,'0'18'31,"18"-18"-15,-1 17-1,-17-34 1</inkml:trace>
  <inkml:trace contextRef="#ctx0" brushRef="#br0" timeOffset="3650.7387">25277 8167 0,'35'-18'16,"-70"36"-16,87-36 0,-16 18 15,-1 0-15,36 18 16,-36 17-16,0-17 0,0 52 16,-35 71-1,-35-52 1,-18-19 0,36-35-16,-1 1 15,18-19-15,35-17 16,-17 0-16,35-17 15,-36 17-15,19-18 16,17-17 0</inkml:trace>
  <inkml:trace contextRef="#ctx0" brushRef="#br0" timeOffset="3959.4051">25859 8061 0,'17'0'15,"54"-18"1,-36 18-16,71-17 16,-71-1-16,53 0 15,-70 1-15,0 17 16,-18-18-16,-18 18 16,-17 0-16</inkml:trace>
  <inkml:trace contextRef="#ctx0" brushRef="#br0" timeOffset="4280.4892">25947 8043 0,'-18'36'16,"36"-72"-16,-36 89 0,1-17 0,17-19 16,17 54-16,-17-54 15,35 36 1,-17-17-16,53-1 15,-36-18-15,0 1 0,36 35 16,-36-18-16,0-17 16,1 53-16,-19-54 15,-17 18-15,0 18 16,-17-35-16,-1 0 0,-35-1 16,18 1-1,-1-18-15,19 0 0,-36 0 16,35-18-16,1 1 15,-19-1-15,19 18 16,-1 0 0</inkml:trace>
  <inkml:trace contextRef="#ctx0" brushRef="#br0" timeOffset="5450.5946">22401 10601 0,'-17'0'32,"-1"0"-32,18 18 15,-18-1-15,-17 19 0,0 52 16,17-53-16,1 53 16,17-35-16,35 18 15,0-36-15,71 18 16,-53-35-1,88-1-15,-70-17 16,52 0-16,-70 0 16,0-17-1,-35 17-15,-1 0 16,-34 0-16,-19 0 16,19 0-16</inkml:trace>
  <inkml:trace contextRef="#ctx0" brushRef="#br0" timeOffset="5660.9228">22701 10813 0,'-17'35'0,"17"18"0,-18 0 15,18 88 1,0-71-16,0 54 15,18-18-15,-1-53 16,36 17-16,-35-52 16,-1-1-16,-17 1 0</inkml:trace>
  <inkml:trace contextRef="#ctx0" brushRef="#br0" timeOffset="6387.0146">24888 10777 0,'-17'-17'0,"34"34"0,-52-34 0,35-1 16,18 18-1,141 0 1,-1 53 0,-69-18-16,34 53 15,-88-52-15,1 34 0,-19 36 16,-34-35-16,-1-18 15,-70 52 1,35-52-16,-88 53 16,105-71-16,19-17 15,17 0-15,53-1 16,0 1 0,176 0-16,-141-18 15,53 0 1,-88 0-16,-18 0 0,-17 0 15,0 17-15,-18 1 0,-18 0 16</inkml:trace>
  <inkml:trace contextRef="#ctx0" brushRef="#br1" timeOffset="13112.5199">19209 13688 0,'17'-106'16,"-34"212"-16,34-247 0,-34 88 0,-19-18 15,1 36-15,-18-18 16,18 35-1,-18 18-15,18 18 16,17 35-16,-35 70 16,36-34-16,-1 105 15,18-89-15,35 72 16,-17-89-16,0-17 16,17-1-16,0-17 0,-17 0 15,35 35-15,-36-53 16,-17 1-16</inkml:trace>
  <inkml:trace contextRef="#ctx0" brushRef="#br1" timeOffset="13274.939">18785 14146 0,'89'18'16,"-178"-36"-16,231 36 0,-107-36 0,18 18 15,0-17-15,-18 17 16,0 0-16,18-18 16</inkml:trace>
  <inkml:trace contextRef="#ctx0" brushRef="#br1" timeOffset="13629.3698">19544 13935 0,'18'17'16,"-1"-17"-16,-17 18 0,35-18 16,1 0-16,-1 0 0,0 0 15,36-18-15,-54 18 16,1 0-16,-18 18 15,-18 0 1</inkml:trace>
  <inkml:trace contextRef="#ctx0" brushRef="#br1" timeOffset="13765.0621">19579 14146 0,'71'0'0,"-142"0"0,230 0 16,-124-17-16,0 17 15,1 0-15,17-18 16,-36 18-16</inkml:trace>
  <inkml:trace contextRef="#ctx0" brushRef="#br1" timeOffset="14276.8708">20232 13635 0,'-18'-18'16,"36"36"-16,-18-36 15,17 18-15,54 36 16,-18-19-16,35 18 15,-35 1-15,-18-19 16,18 54-16,-53-18 16,-53 88-1,-17-35 1,34-71-16,-16 36 16,34-54-16,0-17 0,36 36 15,0-36-15,-1 0 16,89 17-16,-53-17 15,53 0-15,-71 0 16,36 0 0,-54 0-16</inkml:trace>
  <inkml:trace contextRef="#ctx0" brushRef="#br1" timeOffset="14949.5813">19226 15205 0,'-70'17'16,"140"-34"-16,-175 34 0,69 19 0,19-19 0,-1 54 16,18-36-1,18 36-15,-1-54 16,89 72 0,-71-72-16,1 1 0,-1 17 15,-17-17-15,-1-1 0,-17 1 16,0 0-16,-17-1 0,-1 1 15,-70 0 1,35-1-16,-53-17 16,71 18-16,-53-18 15,105 0 1,71-18 0</inkml:trace>
  <inkml:trace contextRef="#ctx0" brushRef="#br1" timeOffset="15143.443">19632 15381 0,'35'0'15,"-17"0"-15,17 0 0,71 0 16,-71-18-1,18 18-15,18 0 16,-53 0-16,-1 0 0</inkml:trace>
  <inkml:trace contextRef="#ctx0" brushRef="#br1" timeOffset="15260.6876">19791 15558 0,'53'17'16,"-106"-34"-16,141 34 0,-53-34 0,18 17 15,-17-18-15,16 0 0,-16 1 16</inkml:trace>
  <inkml:trace contextRef="#ctx0" brushRef="#br1" timeOffset="15577.2992">20373 15134 0,'88'-17'16,"-176"34"-16,211-34 0,-70 34 15,18 18-15,-53-17 16,17 53 0,-35-36-16,0 71 15,-18-53-15,1 0 0,-19 52 16,19-69-16,17 52 15,0-53-15,0-17 16,35 35-16,-17-36 16,52-17-1,-17 0-15,53 0 16,-71-17-16,0-1 16,-17 18-16</inkml:trace>
  <inkml:trace contextRef="#ctx0" brushRef="#br1" timeOffset="83717.7742">10619 16792 0,'17'-17'0,"36"-1"15,-35 0-15,17 18 16,18-17-16,-18-1 0,18 0 0,35 18 16,-52 0-1,17 18-15,-36 0 16,-17 17-16,18 0 0,-18 18 15,0 0-15,-35 71 16,35-54-16,-18-17 0,18 18 16,0-19-16,0-16 15,18 34 1,-1-34-16,1-19 0,0 1 16,-1-18-16,1-35 15</inkml:trace>
  <inkml:trace contextRef="#ctx0" brushRef="#br1" timeOffset="83880.0536">10848 17216 0,'18'17'16,"-1"-17"-16,1 0 16,17-17-16,36-1 15,-18 0-15,0 18 16,-18 0-16,-18 0 15,19 0-15</inkml:trace>
  <inkml:trace contextRef="#ctx0" brushRef="#br1" timeOffset="84097.4264">11430 17057 0,'18'17'0,"17"1"0,18 0 16,-18-18-16,0 17 15,1-17-15,34 18 16,1 0 0,-54-18-16,19 0 15</inkml:trace>
  <inkml:trace contextRef="#ctx0" brushRef="#br1" timeOffset="84258.2703">11765 17057 0,'0'0'0,"-17"17"16,-36 54-16,17-36 15,1 18 1,17-35-16,18 17 15,0-17-15,36-18 16</inkml:trace>
  <inkml:trace contextRef="#ctx0" brushRef="#br1" timeOffset="84652.9359">12171 16757 0,'0'0'16,"17"0"-1,19 18-15,-1-18 16,36 0-16,-36 0 16,35 0-1,-34 0-15,-1 0 16,-17 0-16,-1 35 16,-17 0-16,0 18 0,-17 53 15,17-36-15,-18-17 16,18 0-16,0-17 0,18 34 15,-1-52-15,1 17 16</inkml:trace>
  <inkml:trace contextRef="#ctx0" brushRef="#br1" timeOffset="84813.8066">12312 17145 0,'0'0'0,"18"0"16,17 0-16,0 0 16,53-18-1,-52 18-15,52-17 16,-53-1-16,-17 18 0</inkml:trace>
  <inkml:trace contextRef="#ctx0" brushRef="#br1" timeOffset="85002.6217">12823 17039 0,'53'35'16,"-106"-70"-16,142 70 0,-54-17 0,0-18 0,18 35 15,-18-35 1,18 18-16,-35-18 15,17 0-15</inkml:trace>
  <inkml:trace contextRef="#ctx0" brushRef="#br1" timeOffset="85164.5024">13106 16969 0,'-53'70'15,"106"-140"-15,-124 175 0,54-69 0,-19 17 16,19-36-16,17 1 16,0 0-16</inkml:trace>
  <inkml:trace contextRef="#ctx0" brushRef="#br1" timeOffset="86513.7767">13864 16739 0,'-17'53'16,"17"-17"-16,0 34 16,0 54-16,17-72 15,1 72-15,-1-71 16,1-18-16,17 18 15,1-53-15,-1 18 16</inkml:trace>
  <inkml:trace contextRef="#ctx0" brushRef="#br1" timeOffset="86795.3498">14199 16969 0,'0'0'0,"-17"70"0,-1-35 16,18 1-16,0-1 0,18 18 16,17-35-16,0-1 15,1-17-15,16 0 16,-34-17-16,17-36 16,-17 35-1,-36-53-15,18 36 16,-53-35-16,36 34 15,-36-34 1,18 52-16,-1 1 16,19 17-16,17 17 15,0 18-15</inkml:trace>
  <inkml:trace contextRef="#ctx0" brushRef="#br1" timeOffset="87094.1896">14640 17004 0,'-35'35'15,"70"-70"-15,-70 88 0,17-36 0,36 36 16,-18-35 0,53 17-16,-35-17 15,17-18-15,-18 0 16,19 0-16,-19 0 0,19-18 15,-36 1-15,0-1 0,-18-35 16,18 18 0,-18 17-16,-35-35 15,36 36-15,-36-19 16,35 19-16,1 17 16,17 17-16,17 19 15,1-19-15</inkml:trace>
  <inkml:trace contextRef="#ctx0" brushRef="#br1" timeOffset="87399.4837">15064 16969 0,'0'0'0,"-18"0"0,0 35 15,1-17-15,17-1 16,17 36-16,-17-18 15,53 18 1,-17-35-16,-1 0 0,53-18 16,-53 0-16,36-18 15,-54 0-15,19-35 16,-36 36-16,-36-54 16,1 36-16,-53-18 15,53 18-15,-53 17 16,52 18-1,-17 18-15,36-18 16,-1 17-16,18 19 16</inkml:trace>
  <inkml:trace contextRef="#ctx0" brushRef="#br1" timeOffset="88107.4547">16704 17127 0,'-35'0'15,"70"0"-15,-88 0 0,53 18 16,35-18-16,1 0 15,70 0 1,-36 0-16,89 0 16,-71 0-16,88 0 15,-87-18-15,52 18 16,-88 0-16,0 0 0,-1 0 16,-69-17 15,-18 17-31</inkml:trace>
  <inkml:trace contextRef="#ctx0" brushRef="#br1" timeOffset="88318.8927">17374 16986 0,'18'18'0,"53"0"16,34 34-1,-52-52-15,53 18 16,-53 0-16,-18-1 15,18 1 1,-53 0-16,18-1 16,-18 1-16,-18 0 0,1-18 15,-19 17-15,19 1 0,-36-18 0,-35 17 16,35-17-16</inkml:trace>
  <inkml:trace contextRef="#ctx0" brushRef="#br1" timeOffset="89002.791">11007 17798 0,'17'0'15,"54"0"1,-1 0-16,1 0 0,141-18 16,-71 18-16,141 0 15,-141-18-15,159 54 16,-159-36-16,0 17 16,88-17-16,-123 18 15,-53-18-15,18 0 16,-71 18-16,-35 17 15,-18-18-15</inkml:trace>
  <inkml:trace contextRef="#ctx0" brushRef="#br1" timeOffset="89848.0961">19173 16863 0,'0'35'15,"0"0"1,0 1-16,0 17 0,18-1 0,0 54 16,-18-53-16,17 53 15,-17-71-15,36 36 16,-19-53 0,1 17-16,0-35 15,-1 0 1</inkml:trace>
  <inkml:trace contextRef="#ctx0" brushRef="#br1" timeOffset="90041.6508">19491 17163 0,'0'0'0,"35"53"16,-17-36-1,0 1-15,17-1 16,0 1-16,0 0 0,36-1 15,-36 1-15,18 0 16,-35-1-16,-1-17 16,-17 18-16</inkml:trace>
  <inkml:trace contextRef="#ctx0" brushRef="#br1" timeOffset="90219.993">19808 17127 0,'-35'53'16,"70"-106"-16,-87 142 0,34-54 0,-35 18 15,35-18-15,-17-17 16,17 17-16,18 0 16,18-35-1,0 0 1</inkml:trace>
  <inkml:trace contextRef="#ctx0" brushRef="#br1" timeOffset="90661.0247">20161 16933 0,'0'0'0,"0"36"16,0-1-16,0 0 16,0 0-16,18 36 15,0-36-15,-1 36 16,1-36-16,-18-17 0,17 35 15,1-18 1,0-17-16,-1-18 16</inkml:trace>
  <inkml:trace contextRef="#ctx0" brushRef="#br1" timeOffset="90840.1881">20461 17180 0,'35'18'16,"-70"-36"-16,88 71 0,-18-53 16,18 35-1,-17-17-15,34 0 16,-35-1-16,-17-17 0,17 0 16,-17 0-16,0-17 15</inkml:trace>
  <inkml:trace contextRef="#ctx0" brushRef="#br1" timeOffset="90998.3212">20708 17198 0,'0'0'0,"-35"35"0,0 18 16,-1-18-1,36 18 1,0-35-16,0 17 15,18-17-15,0-18 0</inkml:trace>
  <inkml:trace contextRef="#ctx0" brushRef="#br1" timeOffset="91243.2231">21149 16986 0,'0'36'0,"0"-72"0,18 107 15,-18-36-15,0 0 0,17 54 16,-17-54-16,0 18 16,18-18-16,17 36 15,-17-36-15,0-17 16,-1-18-16,1 0 15</inkml:trace>
  <inkml:trace contextRef="#ctx0" brushRef="#br1" timeOffset="91507.586">21502 17145 0,'0'35'15,"-18"1"-15,18-19 16,18 36-16,-1-35 15,1 17-15,17 0 16,1-35-16,17 18 16,-18-36-16,0 1 15,-17-1-15,-18-35 16,0 35-16,-36-34 16,19 16-1,-18 19-15,-71-19 16,70 36-16,19 18 15,17 0 1</inkml:trace>
  <inkml:trace contextRef="#ctx0" brushRef="#br1" timeOffset="91822.5116">22031 17145 0,'0'0'0,"-18"-18"0,1 18 0,-19 0 16,19 18 0,-1 35-16,18-35 15,35 52-15,-17-52 16,70 17 0,-52-35-16,16 0 15,-34 0-15,0-18 16,-1-35-1,-17 36-15,0-18 0,0 17 0,0-17 16,-35 17-16,-18-17 16,18 17-16,0 0 15,-1 18-15,1 0 0,17 18 16,18 0-16,18-1 16</inkml:trace>
  <inkml:trace contextRef="#ctx0" brushRef="#br1" timeOffset="92098.8057">22366 17127 0,'0'0'0,"0"18"16,0 17-16,18 18 16,17-18-16,18 18 15,0-35-15,53 17 16,-71-35-16,71 0 15,-71-17-15,18-36 16,-35 17-16,-18 1 16,-36-18-1,1 18-15,-71-18 16,53 35-16,0 1 0,18-1 16,-53 18-16,70 18 15,1-18-15,17 35 16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0-08T23:54:09.901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13335 6103 0,'0'0'16,"0"-70"-16,-18 34 16,1 1-16,-36-36 15,18 54-15,-1-1 0,-34-17 16,34 35-16,19 17 15,-18 1-15,17 17 0,-35 89 16,53-36 0,0-17-16,0 17 0,0 0 15,18-17-15,17-1 0,18 54 16,-36-71-16,36 17 16,-35-35-16,0 1 15</inkml:trace>
  <inkml:trace contextRef="#ctx0" brushRef="#br0" timeOffset="151.4656">12841 6491 0,'71'-18'15,"-142"36"-15,177-53 0,-35 17 16,-36 18-16,0-17 0,36 17 15,-54-18-15,1 18 16</inkml:trace>
  <inkml:trace contextRef="#ctx0" brushRef="#br0" timeOffset="369.9608">13511 6209 0,'36'18'16,"-1"-18"-16,18 0 16,-18 0-16,18 0 15</inkml:trace>
  <inkml:trace contextRef="#ctx0" brushRef="#br0" timeOffset="483.266">13600 6368 0,'17'0'16,"19"0"0,-1 0-16,-18-18 0,19 0 0,-1 18 15</inkml:trace>
  <inkml:trace contextRef="#ctx0" brushRef="#br0" timeOffset="878.2846">14005 5944 0,'0'0'16,"18"0"-16,0 0 0,17 0 0,35 18 16,-52-18-1,35 35-15,-35-17 16,-1 35-16,-17-18 15,-53 53-15,36-35 16,-19-18-16,19 1 0,-36 17 16,53-18-16,0-17 15,17-1 1,36-17-16,-17 0 16,-1 0-16,36 0 15,-36 0-15,0 0 0,-17 0 16</inkml:trace>
  <inkml:trace contextRef="#ctx0" brushRef="#br0" timeOffset="1111.2036">14817 6438 0,'0'35'16,"0"-70"-16,0 88 0,-18-35 0,-17 35 16,17-36-16,-52 19 15</inkml:trace>
  <inkml:trace contextRef="#ctx0" brushRef="#br0" timeOffset="1551.0138">15328 5980 0,'0'-18'15,"-17"18"-15,-54 0 16,53 18-16,-35 17 15,53-17-15,-17 34 16,17-16-16,17-19 16,19 36-16,-1-35 15,0 0-15,1-1 0,34 18 16,-52-35-16,-1 36 16,-17-19-1,-35 1 1,0 0-16,-18-1 15,35-17-15,-35 0 16,36 0-16,34-35 16</inkml:trace>
  <inkml:trace contextRef="#ctx0" brushRef="#br0" timeOffset="1734.5016">15681 6033 0,'0'0'0,"53"0"15,-35 0-15,17 0 0,18 0 16,-36 0-16,-17 17 16,-53 1-1</inkml:trace>
  <inkml:trace contextRef="#ctx0" brushRef="#br0" timeOffset="1834.0398">15822 6191 0,'0'0'15,"71"-17"-15,-54-1 16,36 0-16</inkml:trace>
  <inkml:trace contextRef="#ctx0" brushRef="#br0" timeOffset="2252.7079">16175 5715 0,'35'0'16,"-70"0"-16,105 0 0,-52 0 15,0 0-15,17 0 0,-17 18 16,17 17-16,-17-17 16,-1 52-1,-17-35-15,-17 54 16,17-54-16,-18 0 15,0 18-15,18-18 16,0 1-16,0-1 16,18-17-16,0-1 15,52 1 1,-52-18-16,52 0 16,-52 0-16,0 0 15,-1 0-15,-17 17 16</inkml:trace>
  <inkml:trace contextRef="#ctx0" brushRef="#br0" timeOffset="9776.0795">13212 7673 0,'0'-35'16,"0"-1"-16,-18 19 0,-17-54 31,17 54-31,0-1 0,-17 18 16,-35 70-1,52-17-15,0 88 16,18-70-16,0 0 16,18-1-16,0-17 0,-1 18 15,18-36-15,18 35 16,-17-34-16,-19-19 15,1-17-15,0 18 16</inkml:trace>
  <inkml:trace contextRef="#ctx0" brushRef="#br0" timeOffset="9921.5478">12894 7973 0,'0'0'0,"53"0"16,-18 0-16,53-18 15,-35 1-15,18-1 16,-36 18-16,-17 0 16</inkml:trace>
  <inkml:trace contextRef="#ctx0" brushRef="#br0" timeOffset="11043.2295">13653 7673 0,'-18'0'16,"36"0"15,34 0-15,-34 0-16,35 0 15,-35 0-15,-1 0 16,1 0-16</inkml:trace>
  <inkml:trace contextRef="#ctx0" brushRef="#br0" timeOffset="11200.1465">13653 7885 0,'0'0'16,"52"17"-16,-16-17 0,17-17 16,-18 17-16,35-18 15,-52 0-15,0 1 16</inkml:trace>
  <inkml:trace contextRef="#ctx0" brushRef="#br0" timeOffset="11583.9144">14058 7444 0,'18'-18'16,"-36"36"-16,53-36 0,-17 0 0,53 18 15,-54 0-15,36 0 16,-35 18-16,17 17 15,-35 1-15,0-19 0,0 36 16,-17-18 0,17 1-16,-18-19 15,18 36-15,18-35 16,-1-1-16,1 1 0,-1-18 16,19 35-16,-19-17 15,1 0-15,0-1 16,-18 1-16,-18 0 15,0-1 1,1 1-16,-36 0 16,35-18-16,1 17 15,-1-17-15</inkml:trace>
  <inkml:trace contextRef="#ctx0" brushRef="#br0" timeOffset="11761.6667">14799 7885 0,'0'17'16,"0"-34"-16,-18 52 0,18-17 0,-17 17 15,-19 0-15,1-17 16,-18 17-16,36-35 15</inkml:trace>
  <inkml:trace contextRef="#ctx0" brushRef="#br0" timeOffset="12278.8015">15593 7250 0,'-53'0'15,"106"0"-15,-124 0 0,36 0 0,0 17 0,-18 19 16,35-1-16,0 18 15,36-18 1,53 18 0,-36-18-16,71 0 0,-71-17 15,18 35 1,-35-35-16,-18 17 0,-18-17 16,-17-1-16,-18 18 15,18-35 1,-36 18-16,53-18 15,1-18-15,17 1 16</inkml:trace>
  <inkml:trace contextRef="#ctx0" brushRef="#br0" timeOffset="12468.2762">15946 7408 0,'17'-17'0,"-34"34"0,52-34 16,18 17 0,-36 0-16,19 17 0,-1-17 15,-17 18-15,-1-18 16,-17 18-16</inkml:trace>
  <inkml:trace contextRef="#ctx0" brushRef="#br0" timeOffset="12568.7733">16034 7497 0,'0'0'0,"0"17"15,0 1-15,17-18 16,36 17-16,-17-17 16,-1 0-1,-17-17-15,17 17 0,-18-18 16</inkml:trace>
  <inkml:trace contextRef="#ctx0" brushRef="#br0" timeOffset="12877.9787">16387 7179 0,'0'0'16,"52"0"-16,-16 0 0,52 18 16,-53-1-16,0 1 15,18 53 1,-53-36-16,-17 53 15,-1-35-15,-17-18 16,17 0-16,1 1 0,17-19 16,0 1-16,0 0 0,17 17 15,18-35-15,1 0 16,34 0 0,-34 0-16,-1 0 0,35-18 15,-52 18-15,0 18 16</inkml:trace>
  <inkml:trace contextRef="#ctx0" brushRef="#br0" timeOffset="21682.7114">4304 11271 0,'0'-17'16,"18"17"-1,-1-18 1,18 18-16,18 0 16,0 0-16,-17 0 15,34 18-15,89-18 16,-71 0-16,141 0 16,-105 0-16,-1 0 15,142-18-15,-106 0 16,-36 18-16,18-17 0,-35-1 15,53 0 1,-124 18-16,-17 0 16,-36 0-16,-17 18 0</inkml:trace>
  <inkml:trace contextRef="#ctx0" brushRef="#br0" timeOffset="22861.9635">8537 11236 0,'0'0'0,"-17"0"0,17 18 16,35-1 0,71-17-1,-36 18-15,142 0 16,-71-18-16,177 17 15,-124-17-15,229 0 16,-194 0-16,1-17 16,246-1-1,-247 0-15,194 1 16,-246-1-16,87 0 16,-211 18-16,-17 0 0,-54 18 15</inkml:trace>
  <inkml:trace contextRef="#ctx0" brushRef="#br0" timeOffset="31417.1166">4498 12506 0,'18'18'63,"-18"35"-48,0-1-15,17 72 16,-17-36-16,18 0 0,-18 18 16,0 0-16,17 0 15,1 70-15,-18-105 16,18 52-16,-18-70 15,0 18-15,0-54 16,-18 1-16,0-18 16,1-71-1,-1 19-15,1-72 16,-1 53-16,0-123 16,18 89-16,-17-89 15,34 105-15,19-34 16,-1 70-16,53 0 15,-53 35 1,54 18-16,-54 18 16,0 17-16,18 36 15,-35-36-15,-18 18 0,0 35 16,-18-52-16,-17 34 16,-1-35-1,-16 1-15,16-36 16,-17 0-16,18 0 15,0-53-15,17 35 16,18-35 0</inkml:trace>
  <inkml:trace contextRef="#ctx0" brushRef="#br0" timeOffset="31721.9039">5221 12418 0,'18'0'15,"-18"17"1,17 1-16,-17 17 16</inkml:trace>
  <inkml:trace contextRef="#ctx0" brushRef="#br0" timeOffset="31861.3945">5221 12894 0,'0'18'16,"0"-36"-16,18 36 0,-1-18 0,19-18 31</inkml:trace>
  <inkml:trace contextRef="#ctx0" brushRef="#br0" timeOffset="32918.2169">6209 12682 0,'0'89'16,"18"-19"-16,-1 89 15,1-71-15,-1 71 16,1-71 0,0 0-16,-1-53 15,-17 1-15,0-54 32,-17-17-32,-19-18 0,19 0 0,-1 0 15,-17-88 1,17 0-16,1-106 15,52 123 1,35 54 0,1 52-1,-36 18-15,53 53 16,-70-18-16,-18 1 16,0 52-16,-18-53 15,-17 18-15,18-18 16,-19-17-16,19 0 15,-19-1 1,54-34 0</inkml:trace>
  <inkml:trace contextRef="#ctx0" brushRef="#br0" timeOffset="33261.9669">6879 12612 0,'0'0'15,"-17"0"-15,-19 17 16,-17 36-16,36-17 16,-19 69-1,19-52-15,17-17 0,35 17 16,-17-36-16,52 1 16,-34-18-16,-1-18 15,35-35-15,-52 36 16,0-54-16,-18 53 15,-36-34 1,1-1-16,17 35 16,-17 0-16,18 18 15,17 36 1,0-1-16,35 18 16,0-18-16,36 0 15,-18-17-15,-18 0 16,53-1-16,-53-17 15</inkml:trace>
  <inkml:trace contextRef="#ctx0" brushRef="#br0" timeOffset="33627.7583">7214 12806 0,'-35'17'15,"70"-34"-15,-70 70 0,17-18 16,18 0-16,36 1 15,-19-19 1,54-17-16,-36 0 16,36-35-16,-54 17 15,19-52-15,-36 17 16,-18-35-16,18 52 16,-53-69-1,35 34-15,-17 18 0,0 0 16,0 0-16,17 18 0,-17 0 15,17 17-15,18 53 16,0 1-16,35 87 16,-17-52-16,0-1 15,35 71 1,-18-70-16,0-18 0,53 17 16,-52-34-16,52-1 15,-53-17-15,36-18 16</inkml:trace>
  <inkml:trace contextRef="#ctx0" brushRef="#br0" timeOffset="34051.0672">7708 12718 0,'-35'53'16,"70"-106"-16,-88 141 0,36-53 15,17 36-15,0-36 16,53 18-16,-18-35 16,35-18-1,-34 0-15,-1 0 0,0-18 0,18-35 16,-35 18 0,-1-36-16,-17 36 15,0-18-15,-17 0 0,-1-18 16,-17 1-16,0-18 15,-1 17-15,-52-123 16,53 141-16,0 18 16,17 35-16,0 35 15,1 0-15,34 89 16,1-53 0,52 87-16,-34-70 15,52 36-15,0-18 16,-35-71-16,18 36 15,-36-71-15,-17 17 16,17-34 0,-35-1-16,17 0 0</inkml:trace>
  <inkml:trace contextRef="#ctx0" brushRef="#br0" timeOffset="34186.5669">8220 12735 0,'17'71'15,"-34"-142"-15,52 177 0,-17-71 0,-1-17 16,1 0-16,0-1 0,-1 1 16,1-18-16</inkml:trace>
  <inkml:trace contextRef="#ctx0" brushRef="#br0" timeOffset="34295.5575">8290 12453 0,'0'0'16</inkml:trace>
  <inkml:trace contextRef="#ctx0" brushRef="#br0" timeOffset="34996.8698">8484 12929 0,'0'-35'16,"0"70"-16,0-88 0,0 36 15,0-36 1,0 35-16,36-35 16,-19 36-16,19 17 15,-19 0 1,-17 17-16,18 19 15,-1-19-15,1 36 16,-18-35-16,18-1 0,-1-17 16,19 18-1,-19-18-15,19-18 16,-1 1-16,0-19 16,-17 19-16,17-18 15,-17 17-15,-18 0 16,-36 1-1,19-1-15,-19 18 16,19 18-16,-18 17 16,35-17-16,0-1 0,0 1 15,0-1-15,0 1 0,0 0 16,35-18 0,-18 0-16,19 0 15,-19-18-15,19-17 16,-19 17-16,19 1 15,-19 17 1,36 52 0,-35 1-16,-1 0 0,1 0 15,17 71-15,-17-54 16,-18 71-16,0-88 16,-53 53-16,18-71 15,-36 18 1,36-35-16,-36-36 15,54 1-15,-19-54 16,36 18-16,18-17 0,35-71 16,-18 70-16,71-70 15,-53 88-15,71-35 16,-89 70 0,35-17-16,-52 17 15,-18 36-15,0-1 16</inkml:trace>
  <inkml:trace contextRef="#ctx0" brushRef="#br0" timeOffset="35129.0332">9666 12823 0,'-35'18'16</inkml:trace>
  <inkml:trace contextRef="#ctx0" brushRef="#br0" timeOffset="37777.2892">2487 12841 0,'18'0'31,"35"0"-16,0 18-15,52-1 16,-52 1 0,53 35-16,-35-35 15,52-1 1,-70-17-16,71 18 0,-72-36 16,1 18-16,-17 0 15,-36-17-15,-18 17 31</inkml:trace>
  <inkml:trace contextRef="#ctx0" brushRef="#br0" timeOffset="38105.3833">3104 12647 0,'0'0'0,"-17"0"16,34 0-16,1 18 15,17-1-15,1 1 16,87 17 0,-70-17-16,0 0 0,18-1 0,34 18 15,-34-17 1,-1 0-16,-52-1 15,17 1-15,-35 0 16,-53 35-16,18-36 16,-53 54-1,35-36-15,-53 36 16,53-36-16,0 18 0,-35 17 16,53-34-16,0-1 15</inkml:trace>
  <inkml:trace contextRef="#ctx0" brushRef="#br0" timeOffset="47080.3707">2258 12929 0,'0'-17'15,"17"17"79,19-18-78,-19 18-16,36-18 15,-17 18-15,-1 0 0,35-17 16,-34 17-16,52-18 16,-35 18-16,53-18 15,-53 18-15,-1-17 16,72 17 0,-54 0-16,72 0 15,-1-18 1,17 18-16,-69 0 0,69-17 15,-69 17 1,87-18-16,-70 18 16,-18 0-16,124 0 15,-107 0-15,107 0 16,-106 0-16,0-18 0,0 18 16,123 0-1,-106 0-15,124 0 16,-123-17-16,123 17 15,-124 0-15,142-18 16,-124 18-16,124-18 16,-124 18-16,0 0 15,0 0-15,0 0 0,-18 0 0,142 0 16,-141 0 0,140 18-16,-140-18 15,123 18-15,-124-18 16,124-18-1,-124 18-15,107 0 16,-107-18-16,-17 18 0,88 0 16,-123 0-16,-1 0 15,1 0-15,-18 0 0,-18 18 16</inkml:trace>
  <inkml:trace contextRef="#ctx0" brushRef="#br0" timeOffset="74131.2221">22066 3828 0,'0'53'16,"18"-1"-16,-18 37 15,0 17-15,0-1 0,18 107 16,-36-106-16,18 70 15,0-123-15,0 18 16,0-54-16,0-34 31,0-89-31,18 35 16,-18 1-16,35-107 16,-18 89-16,1-18 0,17-70 15,1 105-15,34-17 16,-35 53-16,18 17 15,-17 18 1,34 53-16,-52 0 16,17 88-16,-17-70 15,-1 88 1,-17-71-16,0 35 0,0-70 16,18 53-1,0-71-15,-1 36 16,1-54-16,0 1 15</inkml:trace>
  <inkml:trace contextRef="#ctx0" brushRef="#br0" timeOffset="74452.2611">23160 4392 0,'0'0'0,"0"35"16,0 54-16,0-37 15,0 107 1,18-53-16,-1-35 16,18-18-1,1-36 1</inkml:trace>
  <inkml:trace contextRef="#ctx0" brushRef="#br0" timeOffset="74636.2147">23477 4498 0,'0'70'16,"0"-140"-16,18 193 0,-18-70 0,0 53 16,18-53-16,-18 35 15,17-52 1,-17-1-16,0 0 15</inkml:trace>
  <inkml:trace contextRef="#ctx0" brushRef="#br0" timeOffset="74782.558">23230 4710 0,'36'0'16,"-19"17"-16,54-17 15,-36 0-15,71 0 16,-71-17-16</inkml:trace>
  <inkml:trace contextRef="#ctx0" brushRef="#br0" timeOffset="75070.3653">24024 4286 0,'18'18'15,"17"17"-15,18 18 16,-18-18-16,53 36 16,-52-36-16,17 0 15,0 1 1</inkml:trace>
  <inkml:trace contextRef="#ctx0" brushRef="#br0" timeOffset="75232.2959">24377 4286 0,'-53'71'15,"106"-142"-15,-124 195 0,36-71 0,-35 52 16,52-69-16,0 70 16,36-89-16,0 19 15</inkml:trace>
  <inkml:trace contextRef="#ctx0" brushRef="#br0" timeOffset="75837.8113">25030 3986 0,'0'0'0,"17"89"16,1-1-16,0 0 0,-1 88 15,-17-70-15,0-35 16,18-1-16,-18-17 0,0 0 15,17-18-15,-17-17 16,0-36 0,0-52-16,0 17 15,0 0-15,0-18 0,0-87 16,18 70-16,0-71 16,-1 106-16,36-18 15,-17 54-15,34 17 16,-35 17-1,18 72-15,-35-37 16,17 90 0,-35-72-16,18 1 0,-18 52 15,17-52-15,1 17 16,-18-53-16,18-17 16</inkml:trace>
  <inkml:trace contextRef="#ctx0" brushRef="#br0" timeOffset="76353.8161">25982 4568 0,'-18'36'0,"18"-1"16,-17 53 0,17-52-16,0-1 0,0 35 15,17-34-15,36-1 16,-35-35-16,35 0 15,-35-18-15,17-17 16,-35 0-16,17-1 16,1 1-1,0 53 17,-1-1-32,1 19 0,35-1 15,-18-17-15,36 17 16,-36-35-16,18-18 15,-35-17-15,-1-18 16,-17 0-16,-35-17 16,17 34-16,-35-34 15,36 52 1,-18 0-16,17 1 16</inkml:trace>
  <inkml:trace contextRef="#ctx0" brushRef="#br0" timeOffset="76835.7924">27005 4357 0,'0'0'15,"18"17"1,-1 1-1,19 0-15,-1-1 0,0 19 16,53 34-16,-35-52 16,-17 17-16,52 18 15,-53-35-15,-17-1 16,17-17-16,-17 0 0</inkml:trace>
  <inkml:trace contextRef="#ctx0" brushRef="#br0" timeOffset="77005.1152">27499 4322 0,'-35'35'16,"70"-70"-16,-106 105 0,36-35 0,-53 36 16,70-18-16,-17-18 15,17 36-15,18-36 16,18 18-16</inkml:trace>
  <inkml:trace contextRef="#ctx0" brushRef="#br0" timeOffset="77656.8087">28134 4092 0,'-18'36'0,"18"16"0,0 1 15,0 88 1,0-52-16,18 52 16,0-71-16,-18-17 0,17 18 15,1-54-15,0 1 16,-18-36-16,0 1 16,17-54-1,-17 1-15,0 17 16,0-18-16,0 1 0,0-19 15,18 1-15,-18 0 0,53-53 16,-36 106-16,54-18 16,-36 53-16,18 35 15,-35 0-15,35 89 16,-53-54-16,17 19 16,-17 52-1,0-71-15,0 1 0,0 17 16,18-35-16,-18 0 15,0-36-15,18 1 16</inkml:trace>
  <inkml:trace contextRef="#ctx0" brushRef="#br0" timeOffset="77989.2081">29298 4586 0,'-17'-18'0,"-1"1"15,-35 17 1,18 17-16,-1 1 0,-34 53 31,52-36-31,18-17 0,36 52 16,16-35-16,54 18 15,-35-35-15,70 0 16,-88-18-16,0 0 16,-18 0-16,-17-18 0,-1 0 15</inkml:trace>
  <inkml:trace contextRef="#ctx0" brushRef="#br0" timeOffset="79330.9023">24553 5821 0,'18'17'16,"-18"19"-16,35 87 15,-35-35-15,18 124 16,-18-71-16,-18 106 15,18-141-15,0 70 16,0-105 0,18-18-16,-18 17 15,0-52-15,-18-18 0,1-18 16</inkml:trace>
  <inkml:trace contextRef="#ctx0" brushRef="#br0" timeOffset="79566.2957">24306 6632 0,'0'0'15,"53"194"-15,-35-106 0,35 36 16,0-71-16,53 35 16,-36-70-16,54-1 15,-71-17-15,35-17 16,-53-19-16,0-34 15,-17 17 1,0 0-16,-18-35 16,0 53-16,-18-1 15,0 19-15</inkml:trace>
  <inkml:trace contextRef="#ctx0" brushRef="#br0" timeOffset="83217.03">21555 7955 0,'0'35'0,"17"36"15,1-18-15,-18 17 16,18 1-16,-1 0 0,-17 52 16,0-70-1,0 0-15,18 35 16,-18-70-16,18-36 15,-18-70 1,17 17-16,1-52 16,-1 35-16,1-53 15,0 52 1,-18 36-16,17 1 0,1 34 16,17 0-16,-17 18 15,35 36-15,-35-1 16,17 88-1,-18-52-15,1-18 0,-18 17 16,35 54-16,-35-71 16,18 35-16,-18-53 15,0 0-15,18 18 16,-1-35 0</inkml:trace>
  <inkml:trace contextRef="#ctx0" brushRef="#br0" timeOffset="83501.1318">22419 8255 0,'18'35'16,"-18"1"-16,0-1 16,17 0-16,-17 18 0,0 0 15,18 53-15,0-71 16,-1 53 0,1-70-16,-18 17 0,18-17 15,-1-18-15,1-35 16</inkml:trace>
  <inkml:trace contextRef="#ctx0" brushRef="#br0" timeOffset="83667.3787">22701 8361 0,'0'106'15,"0"-212"-15,0 265 0,18-71 16,-18-35-16,35 35 15,-35-53 1,18 18-16,-1-35 16</inkml:trace>
  <inkml:trace contextRef="#ctx0" brushRef="#br0" timeOffset="83817.7163">22472 8537 0,'35'18'16,"1"-18"-16,16 0 16,-16 0-16,34-35 15</inkml:trace>
  <inkml:trace contextRef="#ctx0" brushRef="#br0" timeOffset="84131.1205">23107 8449 0,'35'-18'0,"1"18"16,-19 0-16,18 0 0,1 0 15,34 0 1,-52 0-16,0 0 0</inkml:trace>
  <inkml:trace contextRef="#ctx0" brushRef="#br0" timeOffset="84707.4976">24024 7973 0,'-17'-53'16,"34"106"-16,-34-141 0,-1 52 0,-17-34 15,17 34-15,0 1 16,-35-18-16,36 53 16,-1-17-16,-17 34 15,17 1-15,1 17 0,-1 18 16,0 106-16,18-71 15,18 106-15,0-106 16,52 53-16,-35-70 16,89 52-1,-106-105-15,17 17 16</inkml:trace>
  <inkml:trace contextRef="#ctx0" brushRef="#br0" timeOffset="84858.8373">23760 8378 0,'35'0'15,"35"-17"1,-34 17-16,34-18 16,-34 18-16,-1 0 15,0 0-15</inkml:trace>
  <inkml:trace contextRef="#ctx0" brushRef="#br0" timeOffset="85685.1822">24589 8308 0,'17'0'47,"19"0"-32,-1 0-15,0 0 0,53-18 16,-52 18-16,16-17 15,-34 17-15,17 0 16,-35-18-16,18 18 16,-36-18-1</inkml:trace>
  <inkml:trace contextRef="#ctx0" brushRef="#br0" timeOffset="85854.3558">24765 8096 0,'0'0'0,"0"36"0,0 34 16,18-17-16,-1 18 15,1-36-15,17 35 16,-17-34-16,17-1 16,-17-17-1</inkml:trace>
  <inkml:trace contextRef="#ctx0" brushRef="#br0" timeOffset="86082.3119">25241 8079 0,'0'88'0,"0"-176"0,0 211 16,0-70-16,18 35 16,0-35-16,17 18 15,-18-36-15,1 36 16,-18-54-16</inkml:trace>
  <inkml:trace contextRef="#ctx0" brushRef="#br0" timeOffset="88467.3146">21749 9066 0,'0'0'0,"-18"0"16,18-17 0,18 17 15,52 0-16,-34 0-15,105 0 16,-53 0-16,106-18 16,-71 0-16,19 1 0,-1-1 15,158-17 1,-157 17-16,-1 1 0,106-1 16,-142 18-16,-16-18 15,-19 18-15,-17 0 0,18 18 16,-54-18-16,1 0 15,0 0 1,-1 0 0,1 0-16,0 0 15,-1-18 1,1 18-16,17 0 16,-17-17-16,17 17 15,-17 0-15,-1-18 0,1 18 16,0 0-16,-1 0 47,1 0-32,-1 0 1</inkml:trace>
  <inkml:trace contextRef="#ctx0" brushRef="#br0" timeOffset="88923.3924">23460 9278 0,'-18'-18'16,"36"36"-16,-54-53 0,19 35 15,-18 0-15,-36 0 16,36 17-16,-53 19 15,70-19-15,0 36 16,18-35-16,0 0 16,36 17-16,-1-18 0,53 19 15,-53-19-15,53 19 16,-52-19-16,-19 1 16,-17 17-16,-17-17 15,-54-18 1,36 17-16,-71-17 15,71 0-15,-53 18 16,70-18-16,-35 0 16</inkml:trace>
  <inkml:trace contextRef="#ctx0" brushRef="#br0" timeOffset="89563.2116">20567 8043 0,'0'-17'15,"0"34"1,0 1-1,0 0-15,0 52 16,18-17-16,-1 71 16,1-54-16,0 107 15,-18-54-15,0-17 16,0 17-16,0-17 0,-18 123 16,18-123-16,0 71 15,18-107-15,34 18 16,-16-52-16,70-19 15,-36 1-15,-17-18 16,88-18 0,-88 1-16,35 17 15,-52 0-15</inkml:trace>
  <inkml:trace contextRef="#ctx0" brushRef="#br0" timeOffset="90274.7234">25876 7885 0,'18'-89'16,"-36"178"-16,36-195 16,0 88-16,-18 36 15,0 17-15,17 71 16,-17-36-16,35 124 16,-17-70-16,0-1 15,-1 1 1,1-1-16,17 1 0,36 105 15,-36-141-15,36 71 16,-54-88-16,19 17 16,-19-35-16,-17-36 0,-17 36 15,-1-35-15,-53-18 16,18 0 0,-52 0-16,52-18 15,-18 18-15,-52 0 16,70 0-16,0 0 0,-18 0 15,54 18-15</inkml:trace>
  <inkml:trace contextRef="#ctx0" brushRef="#br0" timeOffset="91040.834">25312 8520 0,'0'0'0,"17"0"15,1 0 1,0 0-16,-1 0 16,-17-18-1,18 18-15,-36-18 31,18 36 32,0 53-63,0-36 16,18 71-16,0-53 15,17 35-15,-17-35 16,17 17-16,-18-52 15,19 35 1,-19-53-16,1 17 16</inkml:trace>
  <inkml:trace contextRef="#ctx0" brushRef="#br0" timeOffset="92466.5052">26917 8502 0,'18'18'0,"35"-1"16,-18 1-16,-18 17 16,19-17-16,-1 17 15,-17-17-15,17 17 0,18 0 16,-18 1 0</inkml:trace>
  <inkml:trace contextRef="#ctx0" brushRef="#br0" timeOffset="92667.3363">27270 8396 0,'-53'71'15,"106"-142"-15,-124 177 0,1-18 16,34-35-16,-34 53 15,52-53-15,1-18 0,17 36 16,17-54-16</inkml:trace>
  <inkml:trace contextRef="#ctx0" brushRef="#br0" timeOffset="93879.2">28258 7549 0,'0'18'16,"0"0"-16,52 105 15,-52-70 1,18 18-1,0-18-15,-1 88 0,-17-88 16,0 35-16,0-53 16,0-17-16,0-36 31,0-17-31,0 0 0,0-54 16,0 54-1,18-71-15,-18 53 16,35-35-1,-17 35-15,17 0 0,-17 53 16,17-17-16,-17 34 16,17 36-1,-35-18-15,18 54 16,-1-36-16,-17 0 0,18 70 16,0-88-16,-1 53 15,1-52-15,-1-1 16,1-17-16</inkml:trace>
  <inkml:trace contextRef="#ctx0" brushRef="#br0" timeOffset="95703.1967">29139 8096 0,'0'-17'0,"0"-1"31,0 0 63,0 36-1,0 35-77,0-18-16,0 53 0,18-52 16,0 52-1,-1-35-15,1-18 0,35 18 16,-18-35-16,-17-18 16,35 0-16,0-36 15,-36-52 16,-17 35-31,0 36 16,0 34 15,18 1-31,0 35 16,17-36-16,18 1 16,-18 0-16,18-18 15,-35-18-15,-1 0 16,1-35-16,-18 36 15,-35-71-15,17 52 16,-17-52-16,-1 35 16,1-17-1,18 52-15,-1 0 16</inkml:trace>
  <inkml:trace contextRef="#ctx0" brushRef="#br0" timeOffset="95940.8881">29704 7902 0,'0'0'0,"18"0"16,17 0-1,-18 0-15,54 0 16,-53 0-16,35 0 16,-36 18-16,1-18 15</inkml:trace>
  <inkml:trace contextRef="#ctx0" brushRef="#br0" timeOffset="96420.8943">30392 7426 0,'0'0'16,"17"-18"-16,-17 1 0,0-54 15,0 54-15,0-19 16,0 19-16,-17-1 0,-1-17 16,1 35-16,-19 0 15,19 17-15,-1 19 16,0 17-16,18-1 0,0 90 16,0-54-1,18 70-15,0-87 16,17 0-16,35 34 15,-52-52-15,17 36 16,-17-72-16,-36 18 16</inkml:trace>
  <inkml:trace contextRef="#ctx0" brushRef="#br0" timeOffset="96564.8431">30268 7990 0,'71'-17'15,"-142"34"-15,177-52 0,-71 35 0,54-17 16,-36 17-16,17-18 16,-52 18-16,-1 0 15</inkml:trace>
  <inkml:trace contextRef="#ctx0" brushRef="#br0" timeOffset="96990.5674">28310 8925 0,'53'0'15,"0"0"-15,35 0 0,142 0 16,-71 0-16,-1-17 0,213 17 16,-177-18-1,0 0-15,159-17 16,-195 35-16,36-35 16,-141 35-16,-35-18 0,-36 18 15</inkml:trace>
  <inkml:trace contextRef="#ctx0" brushRef="#br0" timeOffset="97304.5676">29651 9102 0,'-35'17'0,"17"1"16,-35 53 0,71-54-16,52 36 15,-34-35-15,17 17 16,17-17-16,-17-1 0,0 19 16,17-1-16,-52 0 15,-18-17 1,-18-18-16,1 17 0,-71-17 15,52 0-15,-34-17 16,35 17-16,17-36 16</inkml:trace>
  <inkml:trace contextRef="#ctx0" brushRef="#br0" timeOffset="97727.6514">31168 8625 0,'-18'0'16,"36"0"-16,-18 0 15,35 0-15,0 0 16,1 0-16,52 0 16,-35 0-16,17 0 15,-34 0-15,-19 0 16,1 0-16,-18-17 16,-35-1-16</inkml:trace>
  <inkml:trace contextRef="#ctx0" brushRef="#br0" timeOffset="97898.4503">31397 8414 0,'0'17'0,"0"36"16,18-35-16,-18 53 16,18-36-16,17 53 15,-18-53-15,19 36 16,-19-36-16,1 18 15,0-35-15</inkml:trace>
  <inkml:trace contextRef="#ctx0" brushRef="#br0" timeOffset="98143.1012">31979 8255 0,'0'71'16,"0"-142"-16,18 194 0,0-34 16,-18-36-16,35 52 15,-17-69-15,17 70 16,-18-71-16,1 0 0,0 18 15</inkml:trace>
  <inkml:trace contextRef="#ctx0" brushRef="#br0" timeOffset="98539.1208">32526 7444 0,'0'0'15,"0"35"1,0 0-16,18 89 16,17 70-16,0 53 15,1 17 1,-19-123-16,1 0 0,17 124 15,-17-142 1,35 89-16,-36-124 16,36 36-16,-17-71 15,-1 0-15,-35-18 16,0-17 0,-88-36-1,52 18 1,1 0-16,0-18 0,0 18 15,-1 0-15,-17-17 16,18 17-16,-18 0 0,0 0 16</inkml:trace>
  <inkml:trace contextRef="#ctx0" brushRef="#br0" timeOffset="99222.9734">27552 7708 0,'0'0'0,"35"0"0,-17 18 16,0-1-16,34 36 16,-34 0-16,35 88 15,-35-52-15,17 122 16,-17-87-16,-1-1 16,-17 1-16,18-1 0,-1 106 15,-17-123-15,36 53 16,-19-88-16,19 17 15,-1-53 1,35 0-16,-17-17 16,53-18-16,-35 0 15,-18 0-15,53 0 16,-54-18 0,-34 36-1</inkml:trace>
  <inkml:trace contextRef="#ctx0" brushRef="#br0" timeOffset="99763.4954">24553 10936 0,'0'18'0,"36"17"15,-1 18-15,18 18 0,70 52 16,-52-70 0,88 53-16,-89-53 15,54 17-15,-89-35 16,35-17-16,-52-18 15</inkml:trace>
  <inkml:trace contextRef="#ctx0" brushRef="#br0" timeOffset="99928.5904">25135 11060 0,'-141'105'16,"282"-210"-16,-335 246 0,159-88 15,0 0-15,0-1 16,17 54-16,18-53 16,70 35-1</inkml:trace>
  <inkml:trace contextRef="#ctx0" brushRef="#br0" timeOffset="100323.6164">26229 11060 0,'35'229'16,"-35"-159"-16,0-17 15,0 0-15,0 18 16,0-54-16,0 1 15,0-36 1,0-52 0,0 35-16,0-89 0,0 54 15,36-160 1,-19 160-16,1 17 16,35-18-16,-18 54 15,0 17-15,18 35 16,0 71-1,-35 53-15,-18-89 0,17 71 16,1-70-16,0 35 16,-1-54-1,1-16-15,0-1 16</inkml:trace>
  <inkml:trace contextRef="#ctx0" brushRef="#br0" timeOffset="100758.3924">27358 11289 0,'0'0'0,"0"-18"16,-18 18-16,-17-17 16,17 17-16,-35 17 15,18 1-15,-18 17 16,36 0-16,-36 54 15,35-54-15,18 0 16,0 53-16,18-52 16,52 17-16,-17-36 15,18-17-15,52 0 16,-70 0-16,53-17 16,-71-1-16,-17 18 15,-36 0 1,-70 35-1</inkml:trace>
  <inkml:trace contextRef="#ctx0" brushRef="#br0" timeOffset="101669.6835">28363 5256 0,'18'0'32,"53"36"-17,-19-19-15,125 19 16,-54-36-16,-17 17 0,18-17 15,105 0-15,-123 0 16,17 0 0,-87 0-16</inkml:trace>
  <inkml:trace contextRef="#ctx0" brushRef="#br0" timeOffset="102487.7856">26388 12259 0,'17'0'16,"72"18"0,-1-18-16,0 17 0,159 1 15,-106 0 1,159 17-16,-141-17 16,88-18-1,-177 0-15,-17 0 0</inkml:trace>
  <inkml:trace contextRef="#ctx0" brushRef="#br0" timeOffset="112675.9027">3598 14676 0,'18'123'15,"-36"-246"-15,54 334 0,-19-123 0,1 142 16,-18-107-16,0 1 16,0-1-16,0-17 0,-18 53 15,1-106 1,17-36-16,0 1 0,-18-18 15,18-71-15,0 1 16,0-18-16,0-18 16,0 0-16,18-88 15,-18 88-15,0 0 0,0 0 16,0 1-16,0-54 16,0 106-16,17 35 0,1 36 15,17 105 1,-17-17-16,35 141 15,-36-88-15,54 141 16,-53-159-16,70 35 16,-53-123-16,36 0 15,-36-53-15,-17-18 16,-1-17-16,1-18 0,17-105 16,-35 52-1,-35-88-15,17 105 16,1 1-16,-36-70 15,17 87-15,19 36 16,17 70 0,17 0-16</inkml:trace>
  <inkml:trace contextRef="#ctx0" brushRef="#br0" timeOffset="112962.6866">4498 15434 0,'0'124'16,"0"-248"-16,0 318 0,18-123 15,17 34-15,0-69 16,53 17 0,-52-53-16,-1 0 0,35-53 15,-34 17-15,-19-52 16,-17 35-16,-35-35 15,0 35-15,0 18 16,-18 17-16,-36-17 16,54 35-16,-35 18 15,52 17-15,0-17 16,36 35-16</inkml:trace>
  <inkml:trace contextRef="#ctx0" brushRef="#br0" timeOffset="113539.5929">6332 15452 0,'53'176'0,"-106"-352"0,142 440 15,-37-70-15,-16-88 16,-19-35-16,1 52 16,-18-88-16,-18-17 15,1-71 1,-19 18-16,1-106 15,18 53-15,17-106 16,0 88-16,17-88 16,1 105-16,52-16 15,-34 69-15,-1 36 16,53 0-16,-53 36 16,-17 69-16,-18-52 15,0 18-15,-18-18 16,-17 0-16,18-18 15,-1 18-15,-17-18 0,-1 1 16,19-36-16,17-18 16</inkml:trace>
  <inkml:trace contextRef="#ctx0" brushRef="#br0" timeOffset="113994.1887">7038 15346 0,'0'0'16,"-35"35"-16,17 18 0,-35 53 16,35-36-16,1 36 15,34-70-15,1-1 16,35-35-16,-18 0 16,36-71-1,-36 36-15,18-71 0,-35 53 16,-18-35-1,0 53-15,-18-1 0,18 19 16,-18-1-16,1 36 16,17 35-1,0-18-15,0 53 16,17-52-16,19 16 16,-1-34-16,0 0 15,-17-18-15,0-18 16,-18 0-16,0-34 15,0 34-15,-18-35 16,18 18-16,35-18 16,-17 17-1,35 1-15,-18 18 16,18 17-16,-18 0 16,-17 17-16,17-17 0,-17 18 15,-1-1-15,1 1 16</inkml:trace>
  <inkml:trace contextRef="#ctx0" brushRef="#br0" timeOffset="115038.1062">7743 15311 0,'0'0'16,"-35"17"-16,18 18 0,-1-17 0,-17 70 15,17-52-15,36 52 16,-18-53-16,53 18 16,-18-35-1,53-36 1,-53 0-16,-17-17 0,17-35 16,-17 34-16,-18-34 15,0 34 1,-35-34-16,17 52 15,0 1-15,18 52 16,0 35 0,18-34-16,17 34 15,-17-34-15,0 16 16,-1-34 0,1 0-16,-1-18 15,-17-18 1,-17 0-1,17 1-15,0-1 16,0 1 0,17-1-1,-17 0 1,0-17 0,0 17-16,-17-35 15,17 36-15,0-1 16,17 36-1,19 52 1,-19-34-16,1-1 16,0 0-16,-1-17 15,1-36 17,-18 1-32,0-19 15,0 19-15,18-19 16,-1 19-16,18 34 31,-17 1-31,17 17 16,-17-35-16,0 18 15,17 0 1,-17-18-16,-1 17 0,36-17 16,-35-17-16,-18-1 15,17 0-15,-17 1 0,18-1 16,-18 0-16,0-17 15,-18 17-15,-17 1 16,17 17-16,-17 17 16,0 1-16,17 35 15,18-18-15,0-17 16,18 0-16,0-1 0,34 1 16,-16-1-16,52-34 15,-53-1-15,36-17 16,-36 17-16,0-17 15,-17 17-15,-36-17 16,1 17 0,-19 1-16,-16-1 15,34 18-15,36 18 32,17-18-32,35 0 15,19-36 1,-19 19-1,-35-1-15,18-17 0,-35 35 16,-36-35 0</inkml:trace>
  <inkml:trace contextRef="#ctx0" brushRef="#br0" timeOffset="115217.0826">8643 14940 0,'35'35'15,"-70"-70"-15,70 106 0,-17-18 0,0 70 16,-18-52-16,0 87 16,17-87-16,-17 52 15,18-70-15,17 18 16,-35-53-16,18-18 16</inkml:trace>
  <inkml:trace contextRef="#ctx0" brushRef="#br0" timeOffset="115545.1866">8872 15575 0,'0'0'0,"0"18"0,18-18 15,0 17 1,-1-17-16,19-17 16,-19-1-16,1-17 15,-18 17-15,0-17 16,-18 17-16,1 1 15,17 34 1,0 36 0,17-35-16,1 0 15,17 17-15,0-18 16,-17 1-16,17-18 16,-17 0-16,0 0 0,-1-18 15,1 1-15,0-1 16,-18-35-16,0 36 15,0-1-15,17-17 16,1 17-16</inkml:trace>
  <inkml:trace contextRef="#ctx0" brushRef="#br0" timeOffset="115783.3929">9525 15363 0,'0'0'15,"-18"0"-15,-17 18 16,17 0-16,18-1 16,0 1-16,36 17 15,-19-17-15,19 17 0,17 18 16,-18-35-16,18 35 16,-36-18-1,1-17-15,0-1 0,-18 19 16,0-19-16,-36 1 15,19-18-15,-36-18 16</inkml:trace>
  <inkml:trace contextRef="#ctx0" brushRef="#br0" timeOffset="116145.8395">11060 15328 0,'70'-17'15,"-17"-1"-15,-18 0 0,71 1 16,-71-1-16,36-17 15,-53 17-15</inkml:trace>
  <inkml:trace contextRef="#ctx0" brushRef="#br0" timeOffset="116290.7144">11254 14993 0,'0'141'16,"0"-282"-16,0 370 0,0-70 15,17-71-15,36 36 16,-18-71-16,-17-18 16</inkml:trace>
  <inkml:trace contextRef="#ctx0" brushRef="#br0" timeOffset="116536.2225">11571 15505 0,'0'0'15,"0"88"-15,35 0 16,18-17 0,36-19-1,-54-52-15,53 0 0,-53-17 16,-17-18 0,-18 17-16,0-17 0,-35-18 15,-1 17-15,-17 19 0,-35-18 16,35 35-16,18 0 15,-36 17 1,54 1-16,-1-1 0</inkml:trace>
  <inkml:trace contextRef="#ctx0" brushRef="#br0" timeOffset="117509.0607">13194 15875 0,'0'0'0,"18"0"0,52-71 15,-35 19-15,54-90 16,-37 54-16,-16 0 16,-1 0-16,0 0 0,18-89 15,-35 89 1,-36-141-1,-35 123-15,-17 71 16,-36 140 0,71 54-1,17 53 1,36 0-16,87 35 16,1-124-1,0-52 1,-18-36-1</inkml:trace>
  <inkml:trace contextRef="#ctx0" brushRef="#br0" timeOffset="117842.6183">13776 15646 0,'0'0'0,"18"17"0,-1-17 16,1 0-16,17 0 0,36-53 16,-36 36-16,0-54 15,-17 54 1,-18-19-16,0 1 16,-18 17-16,-17 1 15,0 17-15,-1 0 16,1 17-16,0 36 15,35-35-15,0 53 16,18-36-16,52 35 16,-35-52-16,71 35 15,-53-53-15,71 0 16,-89 0-16,18 0 16</inkml:trace>
  <inkml:trace contextRef="#ctx0" brushRef="#br0" timeOffset="118265.4527">14393 15505 0,'-35'0'15,"70"0"-15,-105 17 0,52 1 0,1 17 16,-1-17-16,18 17 0,0 18 16,0-18-16,53 1 15,-18-36-15,18 0 16,-18 0-16,1-36 15,-19 19 1,1-36-16,-18 35 16,0-35-16,-18 36 15,1-19-15,-1 19 0,0 17 16,1 0-16,-1 17 16,18 36-1,18-35-15,-1-1 16,36 19-16,-18-36 15,1 0-15,17 0 16,-36-18-16,-17 0 16,18-52-1,-36 35-15,18-18 16,0 35-16,0 0 16,18-17-16,0 17 15,-1-17 1,1 35-16,-1 0 0,1 0 0,0 0 15</inkml:trace>
  <inkml:trace contextRef="#ctx0" brushRef="#br0" timeOffset="118560.2116">14905 15716 0,'0'36'0,"0"-72"0,18 89 15,-36-70 1,18-36 0,0 17-16,0-52 15,0 53-15,35-53 16,-17 52-16,35-17 16,-18 36-16,0 17 15,-17 0-15,17 35 16,18 36-16,-35-36 0,17 36 15,-17-36-15,-18 0 16,17-17-16,-17 17 16,0-17-16,18-18 15</inkml:trace>
  <inkml:trace contextRef="#ctx0" brushRef="#br0" timeOffset="119226.7707">15699 14393 0,'0'36'0,"17"-19"0,-17 36 16,0 124-1,0-107-15,0 54 16,0-71-16,0-1 16,0 54-1</inkml:trace>
  <inkml:trace contextRef="#ctx0" brushRef="#br0" timeOffset="119353.5773">15857 15540 0,'18'35'16,"-36"-70"-16,18 88 0</inkml:trace>
  <inkml:trace contextRef="#ctx0" brushRef="#br0" timeOffset="125577.4753">4445 5980 0,'-35'0'16,"17"0"-16,-17 0 0,-53 0 16,52 17-1,-69 19 1,-1-19-16,35-17 0,-52 18 16,70-18-16,-141 17 31,141 1-31,0 0 0,-35 35 15,52-18-15,19-17 16,-36 52-16,53-52 16,0 35-16,0-18 15,35 35 1,-35-17-16,18 106 16,-1-71-16,-17 177 15,0-124-15,0 18 0,0 17 16,-35 248-16,17-213 15,1 195 1,-1-212-16,1 194 16,17-229-16,-18 176 15,18-176-15,0-1 16,-18 1-16,18 0 0,0 0 0,18-18 16,-18 0-16,0-18 0,18 54 15,-18-107 1,17 18-16,1-70 15,-1 0-15,19-1 16,17 1-16,0-18 16,70 0-1,-70 0-15,18 0 0,52 0 16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0-08T23:58:45.915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988 5009 0,'17'-17'0,"-17"-1"16,0 1-1,0 34 1,18 1 0,-18 35-1,18 0-15,-18 0 16,17 105-16,1-52 15,0 141 1,-1 35-16,1-158 0,0-1 16,-18 107-1,17-125-15,-17 1 0,0 0 16,0-18-16,0-17 16,18-1-16,-18 1 0,0-1 0,0-34 15,0 17-15,0 0 16,0-36-16,0 1 0</inkml:trace>
  <inkml:trace contextRef="#ctx0" brushRef="#br0" timeOffset="696.7505">1005 4957 0,'0'0'0,"18"0"31,53 17-15,-36-17-1,0 0-15,18 18 0,35-1 16,-35-17-16,18 18 16,-1-18-16,19 18 0,105-1 15,-89 1-15,125-18 16,-107 0-16,1 0 16,-19-18-16,19 18 0,88 0 15,-107 0 1,54 18-16,-88-18 15,-1 18-15,-17-18 0,-18 17 16,36-17-16,-53 18 16,-1-18-16,-17 18 15</inkml:trace>
  <inkml:trace contextRef="#ctx0" brushRef="#br0" timeOffset="1234.5087">3475 5045 0,'-18'0'16,"18"17"15,0 36-15,-17-17-16,17 16 0,0 90 16,17-54-16,-17 0 15,0 18-15,0 0 0,18-1 16,-18 107-16,0-106 15,18 70-15,-18-87 16,17-1-16,-17-18 16,18 19-16,-1-19 15,-17 1-15,0-1 0,18 54 16,0-71-16,-18-1 0,0 1 16,17-17-16,-17-19 15,-17 1 1</inkml:trace>
  <inkml:trace contextRef="#ctx0" brushRef="#br0" timeOffset="1783.583">1217 7285 0,'71'0'15,"-142"0"-15,195 0 0,-54 18 16,1-18-16,123 35 16,-71 0-16,124 18 15,-106-35-15,18-18 16,141 17-16,-159-17 15,-18 0-15,-17 0 0,71-17 16,-107-1-16,18 18 16</inkml:trace>
  <inkml:trace contextRef="#ctx0" brushRef="#br0" timeOffset="3442.4328">1305 7673 0,'18'18'63,"0"-18"-63,-1 17 15,1 1-15,-18-1 16,0 36-16,-18 0 16,1 0-1,17-35-15,0 0 16,17 17-16,1 0 16,-1 0-1,1-35-15,0 18 16,-1 17-1,-17-17-15,-17 0 16,-1-18-16,-35 35 16,36-35-16,-1 17 15,0-17-15,1 18 16</inkml:trace>
  <inkml:trace contextRef="#ctx0" brushRef="#br0" timeOffset="3748.0882">1570 7779 0,'18'17'16,"-1"1"-16,1 17 15,-1-17 1,-17 0-16,0 17 0,0 0 16,-17 0-16,-1 1 15,1 17 1,-1-36 0,18 1-16,18 0 15,-1-1-15,18 1 16,-17-18-16,0 0 0,-1 0 15</inkml:trace>
  <inkml:trace contextRef="#ctx0" brushRef="#br0" timeOffset="4026.6521">1852 7955 0,'18'18'16,"-1"-18"-16,1 17 0,0 19 15,-1-36-15,19 35 16,-19-17-1,1-18-15,-1 0 16,1 0-16</inkml:trace>
  <inkml:trace contextRef="#ctx0" brushRef="#br0" timeOffset="4199.0287">1958 8043 0,'-18'53'16,"1"0"-16,-1-35 15,36-1 1,-1-17-16,1 0 16</inkml:trace>
  <inkml:trace contextRef="#ctx0" brushRef="#br0" timeOffset="4557.9002">2152 7814 0,'18'0'16,"-1"0"-16,1 0 15,0 0-15,-1 0 16,1 0-1,-18 35 1,-18 1 0,18-19-16,0 19 0,0-1 15,0-18-15,18 1 16,-1 0-16,1 17 16,0-17-16,-1-1 15,1 1-15,-18 17 16,-18-17-16,1-1 15,-1 1-15,0-18 16,-17 0 0,18 0-16,-1 0 15,18-18-15</inkml:trace>
  <inkml:trace contextRef="#ctx0" brushRef="#br0" timeOffset="4843.9525">2381 7849 0,'18'-17'16,"-36"34"-16,54-34 16,-19 34-1,1-17-15,-18 18 0,0 17 16,0-17-16,-18 35 15,18-36-15,-17 36 16,17-35-16,0 0 0,0-1 16,0 1-1,35 0-15,-18-18 16,1 17-16,17-17 16,-17-17-16,0 17 15</inkml:trace>
  <inkml:trace contextRef="#ctx0" brushRef="#br0" timeOffset="5104.5631">2663 7938 0,'0'17'16,"0"-34"-16,18 52 0,-18-18 0,18-17 16,-1 18-16,1 0 0,0-18 15,-1 17-15,1 1 0,0-18 16,-1 18-16,1-18 16,0 17-1,-18-34 1</inkml:trace>
  <inkml:trace contextRef="#ctx0" brushRef="#br0" timeOffset="5289.2751">2822 7938 0,'0'0'0,"-17"35"16,-19 35-16,19-34 15,-1-19-15,0 19 0,1-19 16,17 1-16,0-1 16,17-17-1</inkml:trace>
  <inkml:trace contextRef="#ctx0" brushRef="#br0" timeOffset="5649.4142">3016 7814 0,'36'0'0,"-19"18"16,1-18-16,-1 0 0,1 35 16,-18-17-1,-18 35-15,1-36 16,17 1-16,-35 17 15,35-17-15,0-1 16,17 1-16,1 0 16,-1-18-16,1 17 0,0-17 15,-1 18-15,1-18 16,-18 18-16,-18 17 16,-17 0-1,-18 0 1,0 1-16,36-19 15,-1 1 1</inkml:trace>
  <inkml:trace contextRef="#ctx0" brushRef="#br0" timeOffset="6495.0535">1129 4939 0,'0'-18'16,"35"1"0,18-54-1,-18 36-15,18-36 16,-35 36-16,0 17 0,-1-17 16,-17 17-16,-17 18 31,17 18-31</inkml:trace>
  <inkml:trace contextRef="#ctx0" brushRef="#br0" timeOffset="6962.5535">1446 4674 0,'-17'0'15,"34"0"-15,-17 0 16,36 18-1,-1-18 1,53 18 0,-17-1-16,87-17 0,-69 0 15,16 0-15,1 18 0,0-18 16,123 18 0,-105-1-16,-18 1 0,17-18 15,107 17-15,-125-17 16,107 0-16,-124 0 15,18 0 1,-71-17-16,1 17 16,-36 17-1,-36 1 1,19 0 0,-19 17-1</inkml:trace>
  <inkml:trace contextRef="#ctx0" brushRef="#br0" timeOffset="7446.9286">3634 4745 0,'0'-18'0,"0"36"0,-18-36 16,0 36-1,1 0-15,-19 52 16,1-52-16,-18 52 16,36-34-16,-19-1 15,1 18 1,17-36-16,18 1 0,0 0 16</inkml:trace>
  <inkml:trace contextRef="#ctx0" brushRef="#br0" timeOffset="7982.1299">3669 4763 0,'0'17'16,"-18"18"0,18-17-1,0 53 1,0-54-16,0 36 0,0-18 0,18 18 16,-18 0-16,18 0 0,-1 71 15,-17-71-15,18 88 16,-1-88-1,-17 141 1,0-89-16,0 19 16,0-71-16,-17 53 15,17-53 1,-18-18-16,18 71 16,-17-71-16,17 53 15,-18-35-15,18 35 16,0-52-16,0-1 0,0 35 15,0-52 1,0 17-16,0-17 16,0 0-16,0 17 15,0 0 1,-18 18-16,1-35 16,17-1-1,-18-17-15</inkml:trace>
  <inkml:trace contextRef="#ctx0" brushRef="#br0" timeOffset="9120.2201">3704 6068 0,'0'-35'16,"0"70"-16,0-88 0,0 35 0,0-17 15,0 17 1,0 1 15,0 34 16,0 1-47,0 35 16,0-18-16,0 0 15,0 1-15,0 70 16,0-54-16,18 54 16,-18-53-16,0 0 15,0 18-15,0 52 16,0-70-16,0 71 15,17-89-15,-17 53 16,18-53-16,0 36 16,-18-54-16,0 1 15,0 0-15,17-1 16,-17 1-16,-17-18 47,17 18-16,17-18-15,1 0 77,-36 0-77,1 0-16,-1 17 16,-17 1-1,17 0-15,-35 17 16,36-17-16,-1-18 0,-17 35 16,17-18-16,0 1 15,1-18 1</inkml:trace>
  <inkml:trace contextRef="#ctx0" brushRef="#br0" timeOffset="9477.4465">3581 7056 0,'-18'17'16,"18"1"-16,0 17 16,-18-17-16,18 17 0,-17-17 15,17 35-15,0-36 16,0 1-16,0 0 16,0-1-1</inkml:trace>
  <inkml:trace contextRef="#ctx0" brushRef="#br0" timeOffset="9738.2758">3104 7426 0,'0'0'16,"18"0"-16,35-18 15,0 18-15,17-17 16,-17-1-16,-17 18 16,-1 0-16,0 0 15,1 18-15,-1-18 16,-18 17-16</inkml:trace>
  <inkml:trace contextRef="#ctx0" brushRef="#br0" timeOffset="10046.2698">3493 7355 0,'0'0'16,"0"-17"-16</inkml:trace>
  <inkml:trace contextRef="#ctx0" brushRef="#br0" timeOffset="13735.4893">1640 5786 0,'0'17'15,"18"-17"1,-18-17 0,18-1-16,-1-17 15,-17-1-15,18 1 16,-18 0-16,0 17 15,0 1-15,0-1 0,0-17 16,0 17 0,-18-17-16,18 17 15,0-17-15,0 17 16,-17 1-16,17-1 16,17 36 15,19-18-16,-1 17-15,35-17 16,-34 0-16,52 0 16,-35 18-1,0-18-15,0 0 0,53 17 16,-54-17-16,1 0 16,0 0-16,-17 0 0,-1 0 15,0 0-15,-17 0 0,-1 0 16,1 0-16,0 0 15,-18 18 32,0 0-31,0 17 0,0-17-1,-18-1 1,18 1-16,0 0 0,0-1 15,-18 1-15,1 35 16,17-18-16,-18 36 16,18-36-16,0 18 15,-18 0-15,18 0 0,-17 0 16,17-1-16,0 19 0,-18 52 16,1-52-16,17 0 15,0-19-15,-18 19 0,18 35 16,0-53-16,-18 53 15,18-53-15,0-18 16,0 18-16,0-18 16,0 0-16,0 1 0,0-1 15,18-18-15,-18 1 16,18-18 0,-18-18-1,0 1 1</inkml:trace>
  <inkml:trace contextRef="#ctx0" brushRef="#br0" timeOffset="14147.6841">2011 6279 0,'-18'0'16,"1"0"-16,34 0 15,1 0 1,35 0-16,0 0 16,88 18-16,-71 0 15,89-1 1,-88-17-16,-1 18 0,54-18 15,-89 0-15,0 0 16,-17 0-16,-18 18 0</inkml:trace>
  <inkml:trace contextRef="#ctx0" brushRef="#br0" timeOffset="34886.4569">20355 758 0,'0'-17'16,"0"34"-16,0-52 16,-17 35-1,-19 35 1,19 1-16,-19-1 15,19 18-15,-18 0 0,-1 70 16,19-52-16,17 17 16,0-17-16,0 17 0,35 0 15,0 0-15,0 0 0,1-17 16,87 52 0,-70-70-16,71 0 15,-71-35-15,35 17 16,-53-35-16,18 0 15,-53-17-15</inkml:trace>
  <inkml:trace contextRef="#ctx0" brushRef="#br0" timeOffset="35281.511">20920 864 0,'0'0'15,"0"36"1,0 34 0,0-17-16,0 18 15,-18-1-15,18 71 16,0-70-16,0-18 0,35 53 16,-17-53-1,35-1-15,0-16 16,-18-36-16,0 0 15,18 0-15,-17 0 16,-19 0-16,1 0 16</inkml:trace>
  <inkml:trace contextRef="#ctx0" brushRef="#br0" timeOffset="35619.367">21449 1640 0,'35'-17'15,"-70"34"-15,105-34 0,-34 17 16,52-35-16,-53-1 16,18 1-1,-35 0-15,-1 17 16,-17-17-16,0 17 0,-17-17 0,-19 17 15,1 18-15,0 0 0,-53 18 16,52 17-16,-16 36 16,34-18-16,18-18 15,18 0-15,-1 0 16,71 18-16,-35-35 16,53 0-16,-53-18 15,35 0 1,-52-18-16,-1-17 0</inkml:trace>
  <inkml:trace contextRef="#ctx0" brushRef="#br0" timeOffset="36294.7065">22243 1746 0,'-18'18'16,"36"-36"-16,-54 18 16,36-53-1,0 18-15,0-18 16,0 0-16,0 0 15,0-17-15,0 17 0,18-18 0,-18 1 16,0-71 0,0 88-16,0 17 0,0 1 15,0 0-15,18 35 0,-1 35 16,1 89 0,0-36-16,-1 0 15,1 0-15,-1 0 0,19 1 16,-1-19-16,36 54 15,-54-71-15,19-36 16,-19 1-16,18-18 16,-17-18-16,0-70 15,-1 35-15,-17-17 0,-17-1 16,-1-105 0,0 87-16,1 1 0,-18-18 0,-18-35 15,35 88 1,-17-35-16,17 70 15,18 1-15,0 52 16,35 36 0,-17-18-16,0 0 15</inkml:trace>
  <inkml:trace contextRef="#ctx0" brushRef="#br0" timeOffset="36649.0288">22895 1640 0,'36'36'15,"-72"-72"-15,89 89 0,-18-53 16,-17-17-16,17-1 0,1 0 0,-1-34 15,-17 34-15,-18-53 16,-18 36-16,-35-18 16,35 35-16,-35 18 15,18 0 1,0 36-16,17-1 16,18 36-16,0-36 15,53 18-15,-18-18 16,36 0-1,-36-35-15,54 0 16,-54-17-16,0-1 0</inkml:trace>
  <inkml:trace contextRef="#ctx0" brushRef="#br0" timeOffset="36839.752">23283 1376 0,'18'0'16,"0"0"-1,-1 17-15,19-17 0,52 0 16,-35-17-16,17 17 16,-35 0-1,-17-18-15,0 1 16,-36 17 0,0-18-16</inkml:trace>
  <inkml:trace contextRef="#ctx0" brushRef="#br0" timeOffset="37115.5888">23477 917 0,'0'18'16,"0"17"-1,0 0-15,-17 18 0,17 88 16,0-70-16,0 70 16,0-70-1,35 35-15,0-71 16,1 0-16,-1-17 0,0-1 16,53-17-16,-52 0 15,34-35 1,-52 17-16,-1-17 0</inkml:trace>
  <inkml:trace contextRef="#ctx0" brushRef="#br0" timeOffset="37338.7048">24130 1376 0,'0'0'0,"18"0"0,52 0 15,-52 0-15,52 0 16,-34 0-16,17 0 16,-36-18-1</inkml:trace>
  <inkml:trace contextRef="#ctx0" brushRef="#br0" timeOffset="37543.6467">24659 847 0,'53'-36'16,"-106"72"-16,141-72 0,1 19 15,-37-1-15,-16 0 0,-1 18 16,18-17 0,-53-1-16,-18 18 15</inkml:trace>
  <inkml:trace contextRef="#ctx0" brushRef="#br0" timeOffset="37872.4876">24677 811 0,'0'71'0,"-18"-36"16,18 53-16,0-52 15,0-1-15,18 0 16,-1 1-16,1-1 0,0-18 16,-1 19-16,19-19 0,-19 19 15,54-1 1,-54-17-16,19-1 0,-1 1 0,36 35 15,-54-18-15,36 18 16,-35-35 0,-18 17-16,-18-35 15,-35 18-15,0-18 16,-70-18-16,70 18 16,-53-18-1,88 18-15,1 0 16,52 0-16,0 0 15</inkml:trace>
  <inkml:trace contextRef="#ctx0" brushRef="#br0" timeOffset="38197.615">25294 406 0,'35'53'16,"-70"-106"-16,106 159 0,-36-36 0,0 18 16,53 71-16,-35-71 15,53 89 1,-53-89-16,0 0 15,0-17-15,-18 17 0,-35 0 0,0 71 16,-17-71-16,-54 71 16,1-89-16,-54 54 15,71-71 1,-17 0-16,17-18 16</inkml:trace>
  <inkml:trace contextRef="#ctx0" brushRef="#br0" timeOffset="53231.0678">4145 5944 0,'-17'18'0,"-1"-18"16,36 0 15,-1 0-31,1 0 16,52 0-16,-17 0 16,88 0-16,-70 0 15,123 0-15,-106 0 16,106-18-1,-106 1-15,71-1 16,-88 18-16,52-18 16,-88 1-16,36 17 15,-53-18-15,-36 18 32,0 0-32,1 0 0,-1 18 15,-17-18-15,17 0 0</inkml:trace>
  <inkml:trace contextRef="#ctx0" brushRef="#br0" timeOffset="53510.977">5256 5627 0,'0'17'16,"0"-34"-16,18 34 15,17 1-15,1 0 16,69-1 0,-52 1-16,0 0 0,35 17 15,-52-17-15,34-1 16,-52 1-16,-18-1 16,-18 1-1,-52 17 1,34-35-16,-52 36 0,53-19 15,0 1-15,-1-18 0</inkml:trace>
  <inkml:trace contextRef="#ctx0" brushRef="#br0" timeOffset="55122.8652">4463 6403 0,'0'-35'0,"0"17"15,-18 0 1,18 1-16,-18-1 0,-17 18 15,17 0-15,1 0 0,-36 35 16,35 1 0,1 34-16,17-17 15,0 35-15,17-52 16,19 52-16,-19-71 16,18 19-16,-17-19 15,0 1-15,-1 0 16,-17-1-16</inkml:trace>
  <inkml:trace contextRef="#ctx0" brushRef="#br0" timeOffset="55255.2176">4233 6668 0,'53'0'0,"-17"-18"15,34 18 1,-52 0-16,17 0 0,-17 0 15,17 0-15,-35-18 0</inkml:trace>
  <inkml:trace contextRef="#ctx0" brushRef="#br0" timeOffset="55494.8558">4621 6491 0,'18'0'16,"0"0"0,35 0-16,-36 0 15,19-18-15,-19 18 16,1 18-16</inkml:trace>
  <inkml:trace contextRef="#ctx0" brushRef="#br0" timeOffset="55600.1346">4710 6632 0,'35'-17'16,"-17"-1"-16,-1 18 15,18-35-15</inkml:trace>
  <inkml:trace contextRef="#ctx0" brushRef="#br0" timeOffset="55946.0265">5009 6315 0,'18'-18'15,"0"18"-15,-1 0 16,19-18-16,-19 18 16,1-17-16,0 17 15,-1 0-15,-17-18 16</inkml:trace>
  <inkml:trace contextRef="#ctx0" brushRef="#br0" timeOffset="56212.7686">4992 6315 0,'0'17'16,"0"-34"-16,0 70 0,0-18 15,17-17-15,1 17 16,0-18-16,-1 1 16,-17 0-16,53-18 15,-35 17-15,17-17 16,0 0-16,-17 18 15,0 17 1,-36-17-16,0-18 16,-34 35-16,34-17 15,-17 0-15,17-18 0,-17 0 16,-1 0-16,19 0 16,-1-18-1</inkml:trace>
  <inkml:trace contextRef="#ctx0" brushRef="#br0" timeOffset="57614.175">4498 7144 0,'-18'-18'16,"18"0"-16,-35 18 16,17 0-16,1 0 15,-1 0-15,-35 18 16,36-18-16,-1 18 16,0-1-16,1 1 0,17 0 15,17 17-15,-17-17 16,18-1-16,35 19 15,-36-19-15,36 18 16,-35-17-16,0 0 16,-18-1-16,-18 1 15,0 0-15,-35-1 16,36-17-16,-36 18 16,35-18-16,1 0 15,17-18-15,0 1 16</inkml:trace>
  <inkml:trace contextRef="#ctx0" brushRef="#br0" timeOffset="57820.9915">4657 7161 0,'35'0'16,"-17"0"-16,-1 0 16,1 0-1,0 18-15,-1 0 16</inkml:trace>
  <inkml:trace contextRef="#ctx0" brushRef="#br0" timeOffset="57945.3635">4710 7303 0,'35'17'16,"-70"-34"-16,88 34 0,-1-17 15,-16 0-15,-1 0 16</inkml:trace>
  <inkml:trace contextRef="#ctx0" brushRef="#br0" timeOffset="58148.8545">5115 7020 0,'0'18'0,"0"0"15,0 17-15,0 0 0,0 18 16,0-18-16,0 18 15,0 0-15,36 53 16,-36-71-16,17 18 0</inkml:trace>
  <inkml:trace contextRef="#ctx0" brushRef="#br0" timeOffset="60495.0885">6191 5009 0,'0'18'0,"0"17"16,18-17-16,-18 17 15,0 18-15,18 0 0,-1 18 16,1-1-16,-18 1 0,35 123 16,-35-106-16,0 141 15,0-123 1,0 88-16,0-106 16,18 18-16,-18-53 15,17 0 1,-17-35-16,0-36 15</inkml:trace>
  <inkml:trace contextRef="#ctx0" brushRef="#br0" timeOffset="62442.9568">6191 5009 0,'18'18'79,"0"-18"-64,34 18 1,-16-18-16,52 0 15,-18 17-15,54-17 16,35 0-16,-71 0 16,88 18-1,-70-18-15,-18 0 0,1 0 16,16 0-16,-16 0 0,-1 0 16,0-18-16,-18 18 0,36-17 15,-70 17-15,17 0 16,-36 0-16,-17-18 15,-17 18 32,17 18-47</inkml:trace>
  <inkml:trace contextRef="#ctx0" brushRef="#br0" timeOffset="62819.4519">7990 5062 0,'0'18'32,"0"17"-17,0-17-15,0 17 16,0 18-16,18 0 0,-18 0 16,0 106-16,0-71 15,0 106 1,18-88-16,-18-18 15,0-17-15,17-1 0,1 1 0,0 34 16,-1-69-16,1 52 16,0-53-16,-18-17 15,0 35 1,0-18 0</inkml:trace>
  <inkml:trace contextRef="#ctx0" brushRef="#br0" timeOffset="63325.6406">6315 6632 0,'-18'0'16,"36"0"-16,-18 0 0,35 0 16,18 0-1,0 18-15,17-18 16,36 18-16,-18-1 0,142 36 15,-107-35-15,124 17 16,-123-17-16,-1-18 16,1 0-16,-19 0 0,-16-18 15,-36 18-15,-1 0 0,-16-18 16,-54 1 0</inkml:trace>
  <inkml:trace contextRef="#ctx0" brushRef="#br0" timeOffset="68397.6185">8149 6509 0,'0'-18'15,"0"0"-15,18 18 32,-1 0-1,-17 18-31,0 0 15,0 35-15,0-18 16,0 18-16,0-18 16,18-17-16,-18 35 15,0-36 1,-18-17 15,1-17-15,-18-1-16,-1 0 15,19 18-15,-36 18 16,35-18 0</inkml:trace>
  <inkml:trace contextRef="#ctx0" brushRef="#br0" timeOffset="71454.6855">6509 7126 0,'0'-18'15,"0"1"16,17 17 1,19 17-17,-19-17-15,1 18 16,0 0-16,-1 35 16,-17 17-1,-17-17-15,-19 0 16,1-18-1,17-17-15,18 0 16,0-1-16,36 1 16,-19-18-16,54 0 15,-36 18-15,18-18 16,-18 17-16,18-17 16</inkml:trace>
  <inkml:trace contextRef="#ctx0" brushRef="#br0" timeOffset="72112.4301">6950 7161 0,'-18'-17'16,"36"34"-16,-54-34 16,19 17-16,-1 0 15,1 0 1,17 35 0,17-17-16,18 35 15,-17-36-15,0 19 0,17-19 16,18 54-16,-35-54 15,-1 36-15,-17-35 16,-35 17 0,17-35-16,1 18 0,-19-18 15,1 0-15,17 0 0,-17-18 16,18 1-16,-1-1 0,18 0 16,0 1-16,18-19 15,17 19-15,18-36 16,0 35-16,-18 1 0,18-19 15,-18 19 1,-17-19-16,-18 19 16,-36-19-1,19 19-15,-36-1 16,18 18-16,-1-18 0,1 18 16,17 0-1,36 18 1</inkml:trace>
  <inkml:trace contextRef="#ctx0" brushRef="#br0" timeOffset="72529.9001">7250 7250 0,'17'17'32,"1"1"-32,0 0 15,17-1 1,-18 1-16,1-1 0,17 19 15,-17-19 1,-18 1 0</inkml:trace>
  <inkml:trace contextRef="#ctx0" brushRef="#br0" timeOffset="72697.3453">7373 7303 0,'-35'52'16,"70"-104"-16,-88 140 0,53-53 15,-17-17-15,17-1 0,17-17 16,1 0-16</inkml:trace>
  <inkml:trace contextRef="#ctx0" brushRef="#br0" timeOffset="72994.7697">7479 7126 0,'35'-18'15,"-17"18"-15,35 18 16,-36 0-16,1-1 15,-18 1-15,18 0 0,-18-1 0,-18 36 16,0-17 0,1-1-16,-1-18 0,0 1 15,1 17-15,-1-17 16,18 0 0,18-18-16,17 0 15,-17 17-15,-1-17 0,19 0 16,-19 0-16,1 0 15</inkml:trace>
  <inkml:trace contextRef="#ctx0" brushRef="#br0" timeOffset="73447.1483">7849 7197 0,'0'0'0,"-17"0"0,17-18 0,-18 18 16,-17 0 0,17 35-1,18 1-15,35-1 16,-17-17-16,17 34 16,1-34-16,-19 35 15,1-35-15,-18 17 16,0-17-1,-18 17-15,-17-35 16,0 17 0,-18-34-16,53-18 15,0-1 1,17-17 0,1 36-16,35-36 15,-35 35-15,17 1 16,-17-1-16,-1 0 0,-17-17 15,-17 17-15,-1 18 0,-17-17 16,-1 17 0,1-18-16,17 18 15,1 0-15,17 18 16,17-18 0</inkml:trace>
  <inkml:trace contextRef="#ctx0" brushRef="#br0" timeOffset="73630.1354">8026 7267 0,'17'18'16,"-34"-36"-16,34 54 0,19-1 16,-1-18-16,18 19 15,-36-19-15,1-17 16,17 36-16,-17-36 15</inkml:trace>
  <inkml:trace contextRef="#ctx0" brushRef="#br0" timeOffset="73835.1634">8308 7179 0,'-18'18'16,"36"-36"-16,-53 71 0,-1-35 0,19 17 16,-1 0-16,-17 36 15,17-36-15,1 36 16,17-54-16,0 18 16,0-17-16,0 0 15</inkml:trace>
  <inkml:trace contextRef="#ctx0" brushRef="#br0" timeOffset="74119.3437">8537 7250 0,'0'17'15,"-17"1"-15,-1 17 0,0 36 16,1-36-16,17 53 15,17-70-15,19 35 16,-19-36-16,1-17 16,35 18-1,-36-36-15,19-17 16,-36 17-16,0-17 16,-18 18-16,0-1 0,-52 0 15,52 18-15,-52 0 16,52 18-1</inkml:trace>
  <inkml:trace contextRef="#ctx0" brushRef="#br0" timeOffset="75582.2355">6315 4992 0,'0'17'15,"17"-17"32,1-35-31,0 18-16,17-19 15,-17 1-15,52-18 16,-52 18 0,105-53-1,-70 52-15,53-34 16,-71 34-16,18 1 15,-18 18-15,-17-1 16,-18 36 15,-18-18-15</inkml:trace>
  <inkml:trace contextRef="#ctx0" brushRef="#br0" timeOffset="76038.7896">6950 4480 0,'17'0'15,"19"0"1,34 0 0,-17 0-16,71 0 15,-54 0-15,1 0 0,17 0 16,71 0-16,-71 0 15,88 0-15,-88 0 16,1 0 0,52-17-16,-88-1 0,0 18 15,-18-18-15,35 1 16,-52 17-16,0 0 0,17 0 16,-17 0 15,-18 17-16,0 1 1,0 0 0,0-1-16,-18 1 15,0 0 1,18-1-16,-17 1 16,-19-1-16,-17 54 15,18-36-15,-18 54 16,18-54-16,17 0 15,-17 18-15,17-18 0,1-17 0,17 17 16,-18-17-16,18-1 16,-35 19-16</inkml:trace>
  <inkml:trace contextRef="#ctx0" brushRef="#br0" timeOffset="76588.2776">8555 4498 0,'0'18'16,"0"-1"-16,0 18 15,18 1-15,-18 17 0,0 0 16,0 0-16,0 88 16,0-71-16,0 107 15,0-107-15,0 18 16,0 1-16,0-1 0,17-18 16,1 36-16,-18-53 0,35 35 15,-35-35 1,0-18-16,18 1 0,-18 17 15,0-18-15,0 0 16,0-17-16,0 17 16,17-35-1,-17 18 1,18-18-16,-18 17 16,0 1-16,0 0 15,0 17 1,-35 0-16,35-17 15,-36-1-15,19 1 16,-18 0-16,-36 52 16,36-17-16,-71 53 15,88-71-15,-17 1 16,-18-1 0,35 0-16,-35 0 15</inkml:trace>
  <inkml:trace contextRef="#ctx0" brushRef="#br0" timeOffset="77434.5215">6544 3528 0,'0'0'0,"-18"0"16,-17 0 0,17 17-16,-17 54 15,18-36-15,-1 53 16,18-35-16,35 36 15,0-54-15,1 0 16,17-17-16,-18-1 0,71 1 16,-53-18-16,17-18 15,-34 1 1,-19-1-16,18 0 16,-35 1-16,0-1 0,0 1 15,-17-1-15,-1 18 0,1-18 16,-19 36-1,19 0 1,17 17 0,0-18-16,17 1 0,1 0 15,17-1-15,-17 1 0,17-18 16,-17 0-16,17 0 0,-17-18 0,17-17 16,-35 17-1,18-17-15,-18 0 16,-36 0-16,19-1 15,-1 19-15,-53-19 16,54 19-16,-1-1 16,1 18-16,-1-17 0,36 34 31</inkml:trace>
  <inkml:trace contextRef="#ctx0" brushRef="#br0" timeOffset="77890.3627">7197 3739 0,'0'18'16,"0"-36"-16,0 54 0,0-19 16,17 54-1,-17-53-15,0 17 16,0-18-16,0 1 0,0-36 31,0-34-15,0 16-16,-17-34 15,17 52-15,0-52 16,0 52-16,17 0 16,1 36-1,-18 0-15,18 17 0,-18 0 16,35 18-16,0 0 15,-17-35 1,17-1-16,-17 1 16,17-18-16,-17-18 15,-18 1-15,17-1 0,-17-35 16,0 35 0,-17-35-16,-1 18 15,0-18-15,1 36 16,17-1-1,-18 18-15,36 0 16</inkml:trace>
  <inkml:trace contextRef="#ctx0" brushRef="#br0" timeOffset="78222.9691">7549 3598 0,'18'18'16,"-36"-36"-16,36 71 0,0-35 0,17 52 16,-17-52-16,17 35 15,-17-35-15,17-1 16,-18-17-16,19 0 15,-36-17-15,0-1 16,17 0-16,-17-17 16,0-35-16,0 52 15,0-35 1,0 18-16,0 17 0,0 36 16,0 17-1</inkml:trace>
  <inkml:trace contextRef="#ctx0" brushRef="#br0" timeOffset="78711.9797">8149 3493 0,'0'0'15,"0"17"1,0 18 0,0 1-16,18-1 0,-18 36 15,17-19-15,-17-16 16,18-1-16,0 18 0,-18-35 16,17 34-16</inkml:trace>
  <inkml:trace contextRef="#ctx0" brushRef="#br0" timeOffset="134252.5983">9155 5609 0,'17'0'78,"1"0"-63,0 0-15,17 0 16,-18 0-16,19 0 16,-19 18-16,36-18 15,-17 0 1,-1 0-16,18 0 15,-18 0-15,0 0 0,18 0 16,-35 0-16,35 0 16,-18 0-16,18 0 15,-18 0 1,36 17-16,-36-34 16,106 17-1,-53 0-15,1 0 16,-54 0-1,53 0-15,-35 17 0,-18-17 16,18 0 0,-18 0-16,18 0 0,18 0 15,-36 0-15,71 0 16,-71 18-16,1-18 16,-1 0-16,18 0 0,-18 0 15,0 0-15,1 0 16,34-18-16,-35 18 15,36 0-15,-36 0 16,36 0-16,-36 0 16,18 0-16,18 0 15,-1 0 1,-35 0-16,36-17 16,-53 17-16,17-18 15,0 18-15,0 0 16,1 0-16,-19 0 0,36 0 15,-17 0-15,-19 0 0,36 0 32,-35 0-32,-1 0 0,1 0 15,0 0-15,-36-17 63,18-1-63,-18 0 15</inkml:trace>
  <inkml:trace contextRef="#ctx0" brushRef="#br0" timeOffset="134531.3939">11853 5362 0,'18'0'31,"17"18"-15,-17 0-16,0-1 16,-1 1-16,36 17 15,-35-17-15,35-1 16,-36 1-16,19 0 16,-19-1-16,-17 1 15,0 17 1,-17-17-16,-1-1 0,-35 1 15,18 0-15,17-1 16,-17 1-16,17-18 0,1 18 16</inkml:trace>
  <inkml:trace contextRef="#ctx0" brushRef="#br0" timeOffset="135416.3053">9560 6103 0,'0'35'0,"0"-70"0,18 141 16,-18-71-16,0 18 0,18 18 15,-18-36 1,0-17-16,0-1 15,0-34 1,0-1 0,0-17-16,-18-1 0,18 1 15,0-53-15,0 53 0,18 17 16,-1-17 0,1 35-16,-1 35 15,-17-17-15,18 52 16,0-52-16,-1 35 15,-17-36-15,18-17 16,-18 18-16,18-18 0,-18-18 16,17 18-1,-17-17-15,18-1 0,-18-17 16,18 17-16,-1 1 0,-17-1 16,18 0-1,-18 36-15,18 0 16,-18-1-16,0 1 15,0-1-15,0 1 0,17 0 16,-17-1-16,35 1 16,-17-18-16</inkml:trace>
  <inkml:trace contextRef="#ctx0" brushRef="#br0" timeOffset="135798.3629">10019 6227 0,'-18'0'15,"18"17"1,0 1-16,-17 17 16,17-17-16,0 17 15,0-17-15,0-1 16,17 1-16,1-18 16,0 0-16,-1 0 15,1-35-15,-18 17 16,0 0-16,-18-17 15,18 17-15,-17-17 16,34 35 15,18 18-15,-17-1-16,0 1 16,-1 0-16,19 17 15,17-35-15,-36 18 16,1-18-16,-18-18 31,-18 18-15,18-18-1</inkml:trace>
  <inkml:trace contextRef="#ctx0" brushRef="#br0" timeOffset="135872.5601">10336 6332 0,'36'-35'15,"-72"70"-15,107-70 16,-36 0-16,-17 17 15</inkml:trace>
  <inkml:trace contextRef="#ctx0" brushRef="#br0" timeOffset="135982.8531">10478 6174 0,'-36'17'15,"19"1"-15,-36 17 16,53-17-16,-18-1 16,0 1-16,18 0 0,-17-1 15,34-17 1</inkml:trace>
  <inkml:trace contextRef="#ctx0" brushRef="#br0" timeOffset="136349.1752">10530 6332 0,'18'89'15,"-36"-178"-15,36 230 0,0-70 0,-18-18 16,17 0-16,1 35 15,0-53-15,-18-17 16,-18-53 0,0 17-16,18-17 15,-17-18-15,-1-53 16,18 53-16,0-17 16,0-1-16,18 0 0,-1 19 15,54-37-15,-36 54 16,53 17-16,-70 18 15,35 36-15,-53-1 16,-18 36 0,1-36-16,-54 18 15,36-36-15,-36 19 16,36-19-16,0-17 16,35-17-16,0-1 15,17 0 1</inkml:trace>
  <inkml:trace contextRef="#ctx0" brushRef="#br0" timeOffset="136878.2708">10901 6156 0,'0'18'16,"0"-1"0,0 36-16,0-35 15,0 52-15,17-52 16,1 17-1,0-35-15,35 0 16,-36 0-16,1-17 16,0-1-16,-18-17 15,0 17-15,-18-17 16,0 17-16,18 1 0,-17 17 16,17-18-16,0 0 15,17 18 1,36 18-1,-35-18-15,35 18 16,-36-18-16,1 0 16,0 0-16,-1 0 0,-34 0 47,-1 35-32,18-18-15,-18 1 0,36 0 16,-18-1-16,18-17 0,-1 0 15,1 0-15,0-17 16,-1-1 0,-17 0-16,0-17 15,-17 35-15,17-17 16,-18-1-16,0 18 0,1-18 16,17 1-1,17 17 1,1 0-1</inkml:trace>
  <inkml:trace contextRef="#ctx0" brushRef="#br0" timeOffset="137099.9103">11377 5909 0,'0'-18'15,"0"36"-15,0-53 0,18 52 0,-18 19 16,0-19-16,17 89 16,-17-53-16,0 0 15,0 0-15,18 0 0,-18 0 16,18-18-16,-18 18 0,0-35 16,17-1-16,-17 1 0,0-1 15</inkml:trace>
  <inkml:trace contextRef="#ctx0" brushRef="#br0" timeOffset="138747.0593">10089 6897 0,'0'-18'15,"0"1"-15,0-19 16,0 19 0,-17-19-1,17 19-15,-18 17 16,1-18-16,-19 18 15,19 18-15,-1 17 16,0 0-16,18 18 16,0 0-16,0 0 15,0-18-15,0 18 0,18 0 0,0-18 16,-1 36-16,1-36 16,17 18-16,-35-35 15,0 17 1,0-17-16,-17-18 15</inkml:trace>
  <inkml:trace contextRef="#ctx0" brushRef="#br0" timeOffset="138880.9146">10001 7179 0,'53'0'15,"-35"-18"-15,-1 18 16,19 0-16,-19 0 15,1 0-15</inkml:trace>
  <inkml:trace contextRef="#ctx0" brushRef="#br0" timeOffset="139046.2637">10319 7091 0,'35'0'15,"-70"0"-15,88 0 0,-18 0 16,0 0-16,-17 0 16,0 0-1</inkml:trace>
  <inkml:trace contextRef="#ctx0" brushRef="#br0" timeOffset="139169.3203">10372 7232 0,'0'0'0,"17"0"15,36 0 1,0-18-16,-35 1 16,17-1-16,0-17 15</inkml:trace>
  <inkml:trace contextRef="#ctx0" brushRef="#br0" timeOffset="139452.3271">10742 6844 0,'53'0'15,"-106"0"-15,141 18 0,-52 17 16,-19-18-16,1 36 16,-1-17-16,-34 34 15,17-35-15,-35 36 16,35-53-16,-18-1 15,18 1-15,0 0 16,0-1-16,35-17 16,-17 0-16,35 0 15,-36 0-15,19 18 16,-19 0-16,-17-1 16</inkml:trace>
  <inkml:trace contextRef="#ctx0" brushRef="#br0" timeOffset="141443.8009">10142 7691 0,'0'0'0,"-17"0"15,-19-18-15,1 18 16,18 0-16,-1 18 16,-17-18-16,17 17 15,0 1-15,1-1 0,17 19 0,17-1 16,1-17-16,35 17 16,-35-17-16,34 17 15,-34-35 1,0 18-16,-18-1 15,17 1-15,-34-1 16,-19 1-16,19-18 16,-18 0-1,17 0-15,0 0 0</inkml:trace>
  <inkml:trace contextRef="#ctx0" brushRef="#br0" timeOffset="141621.7216">10336 7779 0,'53'0'0,"-106"0"0,124 0 16,-18 0-16,-18 0 15,0 0 1,-17 0-16</inkml:trace>
  <inkml:trace contextRef="#ctx0" brushRef="#br0" timeOffset="141746.3329">10407 7867 0,'18'0'16,"-36"0"-16,53 18 0,1-18 0,-1 0 15,-18 0-15,19 0 0,-1 0 16,-17 0-16,-1-18 0</inkml:trace>
  <inkml:trace contextRef="#ctx0" brushRef="#br0" timeOffset="142039.1118">10707 7620 0,'35'0'15,"0"0"-15,36 0 16,-18 35-16,0 1 16,-53-19-16,17 54 15,-17-36-15,-35 36 16,35-36 0,-35 0-16,35 0 15,0-17-15,0 0 16,17-1-16,19-17 15,-19 0-15,19 0 0,-1 0 16,36-17 0,-54 17-16,1 0 15</inkml:trace>
  <inkml:trace contextRef="#ctx0" brushRef="#br0" timeOffset="149558.5967">13212 5027 0</inkml:trace>
  <inkml:trace contextRef="#ctx0" brushRef="#br0" timeOffset="149807.7574">13212 5027 0,'0'0'15,"70"-18"-15,-70 36 32,0 35-17,18-18-15,-1 18 0,-17 18 16,18 17-16,-18 0 0,0 0 16,0 36-16,0-36 0,0 106 15,0-123 1,0 70-16,-18-88 15,18 35-15,0-53 16,18 0-16,-18-17 16,0-36-1,0 1 1</inkml:trace>
  <inkml:trace contextRef="#ctx0" brushRef="#br0" timeOffset="150865.5853">13300 5133 0,'0'-18'16,"-18"18"-1,36 0 32,-18 18-31,17 0-16,19-1 16,17-17-1,-18 18-15,0-18 16,0 0-16,18 17 0,0-17 15,18 0-15,-18 18 0,17-18 16,1 0-16,-18 18 0,88-18 16,-88 0-16,0 0 15,17 0-15,-34 0 16,34 0-16,-35 0 16,1 0-16,-19 0 46,1 0-30,0 0 0,-1 0-1,-17 17 110,0 1-93,0 17-32,0-17 15,18 35 1,-18 35-16,0-35 0,17 70 15,-17-52 1,18-18-16,-18 17 0,18 36 16,-18-53-16,35 53 15,-35-71-15,18 18 16,-1 0-16,-17-18 0,18 1 16,0-1-16,-1 36 15,-17-54-15,0 18 16,-17-17-1,-19-18-15,1 0 16,0 0-16,-18-18 0,0 1 16,0-1-16,-18-17 15,-17 17-15,18 1 0,-107-1 16,89 18-16,0 0 16,17 18-16,1-1 0,17 1 15,0 0-15,53-1 16,-18 1-16</inkml:trace>
  <inkml:trace contextRef="#ctx0" brushRef="#br0" timeOffset="151298.1738">13088 6809 0,'0'35'15,"18"0"-15,-18 36 16,0-36-16,0 0 0,0 1 15,0 34 1,0-52-16,0 17 0,0-17 16,17-18-16,-17-18 15</inkml:trace>
  <inkml:trace contextRef="#ctx0" brushRef="#br0" timeOffset="151492.0459">13317 6844 0,'0'18'16,"-17"34"0,-1-16-16,18-1 15,18 18 1,17-18-16,18 0 16,-18-35-16,53 0 15,-52 0 1,-36-17-16,17-1 15</inkml:trace>
  <inkml:trace contextRef="#ctx0" brushRef="#br0" timeOffset="151653.2492">13511 6950 0,'0'53'15,"0"-106"-15,0 141 0,-17-53 0,17 36 16,0-36-16,0 18 15,0-35-15,0-1 16,17-17-16,1 0 16</inkml:trace>
  <inkml:trace contextRef="#ctx0" brushRef="#br0" timeOffset="151837.7403">13653 6897 0,'35'35'16,"18"18"0,-36-35-16,54 35 15,-36-36-15,0 18 0,1-17 16,-19-18-16,1 18 0,0-18 16,-1 0-16</inkml:trace>
  <inkml:trace contextRef="#ctx0" brushRef="#br0" timeOffset="152009.8668">13917 6914 0,'-35'53'16,"70"-106"-16,-70 142 0,17-54 0,18 0 15,-17 0-15,17-17 0,0 0 16,0 17-16,17-17 15</inkml:trace>
  <inkml:trace contextRef="#ctx0" brushRef="#br0" timeOffset="152198.2098">14023 6897 0,'0'17'0,"0"-34"0,0 70 0,18 17 16,-1 1 0,1-1-16,-1 1 31,1-53-31</inkml:trace>
  <inkml:trace contextRef="#ctx0" brushRef="#br0" timeOffset="152410.1643">14217 6897 0,'0'17'16,"-18"1"-16,18 35 16,0-35-16,0-1 15,36 19-15,-1-19 16,0 1-16,-17-18 15,17 0-15,-17-18 0,-18 1 16,17-1-16,-17 0 16,0 1-16</inkml:trace>
  <inkml:trace contextRef="#ctx0" brushRef="#br0" timeOffset="152532.9906">14305 6950 0,'0'53'16,"18"17"-16,-1 1 15,1-36-15,0-17 0,17 35 16,-17-36 0,-18 1-16</inkml:trace>
  <inkml:trace contextRef="#ctx0" brushRef="#br0" timeOffset="152780.732">14534 6985 0,'0'18'0,"18"-1"16,0 1 0,17 0-16,18 17 15,-18-18-15,18 36 16,-35-35-16,-1-18 15,1 18-15,-18-1 0,18-17 0</inkml:trace>
  <inkml:trace contextRef="#ctx0" brushRef="#br0" timeOffset="152950.0629">14781 6985 0,'-17'71'0,"-19"-19"16,36-16-16,-17 34 16,17-34-16,-18-19 15,18 36 1,0-35-16,-17-18 16</inkml:trace>
  <inkml:trace contextRef="#ctx0" brushRef="#br0" timeOffset="153586.4713">15222 6897 0,'0'0'0,"-17"0"16,-1 35-1,0 0-15,1 1 16,17 17-16,-18-18 0,18 0 0,0 0 16,0 1-16,35 17 15,-17-36-15,17 1 0,18-18 16,-17 0-16,-19-18 15,1 1-15,-18-1 0,0 0 16,0 1-16,-18-36 16,-17 35-16,0 18 15,-36-18 1,-17 18-16,53 18 16,-18 0-1</inkml:trace>
  <inkml:trace contextRef="#ctx0" brushRef="#br0" timeOffset="154352.7398">13388 5009 0,'-35'18'0,"52"-36"47,1 1-32,17-1-15,-17-17 0,17 0 0,0-1 16,1 1-16,52-71 16,-18 53-16,-17 0 0,71-52 15,-71 52-15,35-18 16,-35 36-1,0-18-15,-18 35 16,0 1-16,-17 17 16,0-18-16,-1 0 15,-17 1 17,0-1-17,18 0-15</inkml:trace>
  <inkml:trace contextRef="#ctx0" brushRef="#br0" timeOffset="154596.3863">14164 4180 0,'0'0'0,"35"0"15,18 18-15,-17 0 16,16-18-16,19 17 0,0 1 16,87 0-1,-70-18-15,1 17 0,-19-17 16,54 0-16,-89 18 0,0-18 16,18 0-1</inkml:trace>
  <inkml:trace contextRef="#ctx0" brushRef="#br0" timeOffset="154864.3978">15187 4410 0,'-35'17'0,"70"-34"0,-123 105 16,53-35-16,-18 0 0,-18 0 15,1 35-15,-1-18 16,-88 72-16,89-90 16,17 1-16,18-17 15,17-1-15,0 0 0,18 0 16,18-35-16</inkml:trace>
  <inkml:trace contextRef="#ctx0" brushRef="#br0" timeOffset="155240.4509">15222 4410 0,'0'0'16,"0"17"-1,18 1-15,-18 53 16,0-19-16,18 72 15,-18-53-15,0 17 16,35 70 0,-17-16-1,-1-72-15,1-17 0,-1 0 0,1 53 16,-18-89-16,0 19 16,18-19-16,-18 1 0,0 0 15</inkml:trace>
  <inkml:trace contextRef="#ctx0" brushRef="#br0" timeOffset="155524.7061">15469 5521 0,'-17'0'15,"-1"0"-15,-17 18 16,17 17-16,-17 0 0,0 0 0,-36 18 16,-70 71-16,70-71 15,-105 88 1,105-71-16,1 1 0,-1 17 15,36-35-15,0 18 16,17-36-16</inkml:trace>
  <inkml:trace contextRef="#ctx0" brushRef="#br0" timeOffset="159067.1589">13388 3263 0,'0'18'15,"35"17"1,0 53 0,-17-35-16,-18 18 0,18-18 15,-1 53 1,1-71-16,-18-18 15,0 1-15,0 0 0,0-36 16,-35-52 0,35 34-16,-18-17 15,0 0-15,18 1 0,18-54 16,-18 53-16,18 17 16,35-34-16,-18 52 15,0 18-15,-17 0 16,17 36-16,-35-19 15,-17 89 1,-1-71-16,0-17 16,-17 17-16,17-17 15,-17 0-15,17-1 0,1 1 16</inkml:trace>
  <inkml:trace contextRef="#ctx0" brushRef="#br0" timeOffset="159367.2253">13899 3369 0,'-35'35'16,"70"-70"-16,-87 106 0,34-54 0,18 36 16,0-35-16,0-1 15,35 19 1,0-19-16,-17-17 0,53 0 15,-54-17-15,36-19 16,-53 19-16,18-36 16,-36 35-1,1-17-15,-1 17 0,0 1 16,1-1-16,-19 18 0,1-18 16,17 18-16,18 18 15,36 0 1,-19-18-16</inkml:trace>
  <inkml:trace contextRef="#ctx0" brushRef="#br0" timeOffset="159640.954">14182 3369 0,'0'18'16,"0"-1"-1,0 1-15,0 17 16,17 1-16,1-19 0,0 1 15,35 17 1,-18-35-16,0 0 16,0 0-16,-17 0 0,17-18 15,-35 1-15,0-18 16,-17-1-16,-19 19 16,19-1-16,-19 0 0,-16 1 15,16-1-15,1 18 16,35 18-1,18-18 1</inkml:trace>
  <inkml:trace contextRef="#ctx0" brushRef="#br0" timeOffset="159894.9757">14499 3316 0,'18'-18'15,"-1"18"-15,1 0 0,0 0 16,-1 18-16,-17 35 16,0 0-1,0-18-15,0 36 16,18-36-16,0 18 16,-18-35-16,35-18 15,-17 17-15,-1-17 0,36 0 16,-35 0-16,17-17 15,-17 17-15</inkml:trace>
  <inkml:trace contextRef="#ctx0" brushRef="#br0" timeOffset="160191.71">15187 3298 0,'0'36'16,"0"-72"-16,0 89 0,0 36 15,0-54-15,0 71 16,0-53 0,18-18-16,-18 35 15,17-34-15,-17-1 0,0-17 16,0-1-16</inkml:trace>
  <inkml:trace contextRef="#ctx0" brushRef="#br0" timeOffset="192351.3579">6174 8237 0,'17'0'47,"-17"18"-47,18 0 16,-18-1-16,18 1 15,-18 17-15,17-17 0,-17 17 16,35 18-16,-35-35 16,18 17-16,17-17 15,-17-1-15,0 19 16,17-19-16,0 1 0,36-1 15,-36 1-15,0 0 0,18-1 16,35 1 0,-17-18-16,-18 18 0,0-18 15,0 0-15,0 17 0,52-17 16,-52 0-16,0 0 16,0 0-16,71 0 15,-54 0-15,89 0 16,-71 0-16,106 0 15,-88-17-15,18 17 16,-1-18-16,-17 0 0,17 18 16,1-17-16,123-1 15,-141 0-15,123 18 16,-123 0-16,0 0 16,-1 0-16,-16 0 0,-1-17 15,0 17-15,0 0 0,71 0 16,-89 0-16,1 17 15,52-17-15,-52 0 16,-18 18-16,0-18 0,35 18 16,-53-1-16,36 1 15,-36 0 1,36 17-16,-54-17 16,36 34-16,-35-16 15,0-19-15,-1 19 0,1-19 16,-18 19-16,17-19 15,-17 1-15,0-1 0,0-34 47,-17-18-47,17 17 16,0-17-16,0 17 16,0 0-16,0 1 15,17-1-15,19 0 16,-19 18-16,19-17 0,17-1 15,-18 18-15,53-35 16,-35 35-16,53-18 16,-36 1-16,54-1 15,-71 18 1,141-18 0,-141 18-16,17 0 0,71 0 15,-70 0-15,52 0 16,-52 0-1,0 0-15,-1 0 16,1 0-16,-1 0 0,71 0 16,-70 0-16,70 0 15,-70 18-15,87-18 16,-87 0-16,17 0 0,88 0 16,-105 0-1,105 0-15,-105 0 16,105 0-16,-105-18 15,17 18-15,0 0 16,-17 0-16,-1 0 0,19 0 0,-19 0 16,89-17-1,-89 17-15,1 0 0,0 0 16,-1 0-16,71-18 16,-53 18-16,36 0 15,-54-18-15,-17 18 0,0-17 16,35-1-16,-52 1 15,-1 17 1,0-18-16,-17 0 0,0 1 0,-1-19 16,-17 1-16,0 17 15,0 1-15,-17-36 16,-1 18-16,0 17 16,1-17-16,-1 17 0,-17-35 15,17 18-15</inkml:trace>
  <inkml:trace contextRef="#ctx0" brushRef="#br0" timeOffset="194547.5909">8784 9560 0,'18'0'16,"17"18"-1,0-18-15,1-18 16,-1 18-16,18-35 0,-18 17 16,0 1-16,1-1 15,-1-17-15,0-36 16,-35 36-16,0-18 0,0-17 15,-17 34 1,17-17-16,-18 18 0,0 17 16,1 1-16,-1-1 0,0 0 15,18 36 1,0 53-16,0-18 16,18 17-16,-18 71 15,0-70-15,-18 88 16,1-107-16,17 1 0,-18 0 15,-17-17-15,17-19 0,-17 19 16,17-19 0,1-17-16,-1-17 15,18-36-15,0 35 16,0-53-16,18 54 16,17-19-1,-17 36-15,17 0 16,0 0-16,-17 18 0,17 0 15,-17 17-15,35 18 0,-36-18 16,19 18-16,-19-35 16,-17-1-16,18 1 15</inkml:trace>
  <inkml:trace contextRef="#ctx0" brushRef="#br0" timeOffset="195571.3209">9525 9613 0,'-18'-17'15,"36"34"-15,-53-34 0,35-1 0,-18 18 16,0 0-16,1 0 0,-1 18 16,-17 17-1,17 0-15,18 36 16,0-36-16,18 0 15,-18 1-15,35-19 16,0-17-16,-17 0 0,0 0 16,-1-17-16,1-19 15,-18 19-15,0-54 16,0 53-16,0-35 16,-18 36-16,18-1 15,-17 1-15,17 34 31,17 36-15,19 35 0,-19-52-16,19-1 15,-1-35 1,-18 0-16,1 0 16,0-18-16,17 1 15,-35-1-15,0-17 16,0 17-16,0 0 15,0 1 1,0 34 0,0 1-1,18 0 1,-1-1-16,1-17 16,0 0-1,-1 0 16,1 36-15,0-19-16,-1 36 0,18 35 16,1 18-1,-19-71-15,-17 1 16,18-19-16,-18 19 0,-18-19 16,1 1-16,-36-18 15,35 0-15,1-18 16,-1 1-16,0-19 0,1 19 15,17-19-15,0 1 16,0 0-16,0 0 0,35-18 16,-17 35-16,34 0 15,-34 18-15,35-17 16,-35 17-16,35-18 16,-36 18-16,1-17 15,-18-1 1,0 0-1,0 1-15,-18-1 16,36 36 15,17-1-31,-17 1 16,-1-18-16,36 18 16,-35-18-16,0-18 15,-1 18-15,1-18 16,-1 1-16,-17-1 0,18-35 15,0 35-15,-18-17 16,17 35-16,19 0 16,-19 0-1,36 18 1,-35-1-16,35-17 0</inkml:trace>
  <inkml:trace contextRef="#ctx0" brushRef="#br0" timeOffset="196516.5498">11201 9313 0,'17'-17'16,"1"17"0,0-18-16,17 18 0,-17-18 15,34-17 1,1-18-16,-17 53 16,-19-17-16,1-1 0,0 0 15,-36 36 16,18 0-15,0 17-16,0 18 16,0-18-16,0 36 15,18-18-15,-18 35 16,17-53-16,-17 18 16,0-18-16,0 18 0,0 18 15,0-54-15,0 54 16,-17-53-1,-1-1-15,0 1 16,1-18-16,-1-18 16,0 18-1,36-17 1,-18-1-16,35 18 16,-17 0-16,17 0 0,0 0 15,18 0-15,-17 18 0,52-18 16,-53 0-16,0 0 15,18 17 1</inkml:trace>
  <inkml:trace contextRef="#ctx0" brushRef="#br0" timeOffset="202067.1052">6844 3739 0,'18'0'16,"-18"-17"0,17 17-1,-17-18 1,-17 18 31,-1 0-32,0 18 1,1-1-16,-1 19 16,18-19-16,-18 1 15,18 17-15,18 18 16,-18-35-16</inkml:trace>
  <inkml:trace contextRef="#ctx0" brushRef="#br0" timeOffset="232792.6915">6826 4180 0,'18'18'94,"35"-18"-79,-18 0-15,71 0 16,-53 0-16,17 0 0,72-35 15,-90 35-15,54-18 16,-53 1-16,18 17 16,-54 0-16</inkml:trace>
  <inkml:trace contextRef="#ctx0" brushRef="#br0" timeOffset="233637.789">13758 3881 0,'18'0'47,"35"-18"-47,-18 18 16,53 0-16,-35 0 16,71 0-16,-54 0 15,1 0-15,-1 0 16,54 0-16,-71 0 15,35 0-15,-70 0 16</inkml:trace>
  <inkml:trace contextRef="#ctx0" brushRef="#br0" timeOffset="256454.7294">6509 4233 0,'17'0'78,"1"0"-62,0 0-1,-1-17-15,1 17 0,17 0 0,1-18 16,16 0-16,-16 18 16,52-17-16,-35 17 15,35 0-15,-35 0 16,35 0-16,-35 0 15,-18 17-15,18-17 16,0 0-16,71 0 16,-71 0-16,52-17 15,-34 17-15,35-18 16,-53 1-16,35 17 16,-35 0-16,0 0 0,35 0 15,-35 0 1,70 0-1,-87 0-15,-1 0 16,0 0-16,-17 17 0,35-17 16,-36 0-16,1 0 15,-36 0 1,-35 0 0</inkml:trace>
  <inkml:trace contextRef="#ctx0" brushRef="#br0" timeOffset="257500.195">13476 3933 0,'0'-17'32,"18"17"-32,-1 0 15,1 0 1,0 0-1,17-18-15,-17 18 0,52-17 16,-17 17-16,35-18 16,-52 18-16,69 0 15,-52 0-15,0 0 16,53 0 0,18 18-16,70-18 15,-71 0 1,0 0-1,-70 0-15,71 0 16,-71 17-16,35-17 16,-53 0-16,18 0 15,-18 18-15,54-18 16,-54 0-16,53 0 16,-53 0-16,1 0 0,-1 0 15,-17 0-15,-1 0 16</inkml:trace>
  <inkml:trace contextRef="#ctx0" brushRef="#br0" timeOffset="259502.7565">8202 2699 0,'0'17'32,"0"19"-17,0-1-15,0 0 0,0 53 16,0-52-16,0-19 16,0 19-16,18-19 15,-18 1-15,0 17 16,0-17-16,0-1 15</inkml:trace>
  <inkml:trace contextRef="#ctx0" brushRef="#br0" timeOffset="259760.4421">8043 2999 0,'0'0'0,"0"70"16,18-52-16,0 35 16,-1-36-16,1 1 15,0 0-15,-1-1 0,18-17 16,-17 0-16,0-17 16,-1-1-1,1 0-15,0-35 16,-1 36-16,1-1 0,0 1 15</inkml:trace>
  <inkml:trace contextRef="#ctx0" brushRef="#br0" timeOffset="260679.3326">15258 2575 0,'0'18'47,"0"17"-47,0-17 15,0 17-15,0 0 0,0 1 16,0-19-16,0 54 15,0-53-15,0 17 16,17-18-16,-17 1 16,-17-18-1</inkml:trace>
  <inkml:trace contextRef="#ctx0" brushRef="#br0" timeOffset="260887.4293">15081 2787 0,'18'53'0,"-36"-106"0,36 141 15,-18-53-15,18-17 16,-1 17-16,18-17 0,-17 0 16,17-1-16,1-17 0,-1 0 0,0-17 15,18-1 1,-35 0-16,17 1 0,-17-19 15,-1 19-15</inkml:trace>
  <inkml:trace contextRef="#ctx0" brushRef="#br0" timeOffset="391987.6144">15963 5345 0,'-17'0'31,"17"-18"-15,17 18 31,18 18-31,1-18-1,-1 0-15,0 0 16,-17 0-16,53 0 15,-54 0-15,18 0 0,54 0 16,-36-18-16,52 18 16,-52 0-1,0 0-15,71 0 16,-1 0 0,-52 0-16,52 0 0,-52 0 15,-1 0-15,36 18 16,-35-18-16,17 0 15,-35 0-15,-18 0 16,0 0-16,-17 0 0,17-18 16,-17 18-16,0 0 0,-1 0 15,1 0-15</inkml:trace>
  <inkml:trace contextRef="#ctx0" brushRef="#br0" timeOffset="392322.0265">17568 5133 0,'18'-18'15,"0"18"1,17 0-16,-17 0 16,34 36-1,-16-36-15,-19 17 0,19 1 0,34-1 16,-35-17 0,18 36-1,-17-19-15,-1 1 16,0 0-16,-17-1 0,-18 1 15,-18 35-15,1-35 16,-54 17 0,36-18-16,-18 19 15,18-19-15,-1-17 0,1 18 16,0 0-16</inkml:trace>
  <inkml:trace contextRef="#ctx0" brushRef="#br0" timeOffset="393778.1582">16633 5874 0,'-17'-18'15,"34"36"-15,-34-54 16,-18-16-16,17 34 15,-35-17 1,35 35-16,-17 0 16,17 17-16,1 19 15,-1 87 1,18 1-16,18-72 16,17 54-16,-17-53 15,35 35-15,-18-17 16,-17-53-16,-1-1 15,1 18 1,-36-35 0</inkml:trace>
  <inkml:trace contextRef="#ctx0" brushRef="#br0" timeOffset="393917.0267">16457 6244 0,'35'-17'15,"-70"34"-15,106-34 0,-54 17 16,54 0 0,-54-18-16,19 18 0,-19 0 15</inkml:trace>
  <inkml:trace contextRef="#ctx0" brushRef="#br0" timeOffset="394139.6196">16880 6068 0,'36'0'15,"-72"0"-15,89 0 16,-35 0-16,0 0 15,-1 0-15</inkml:trace>
  <inkml:trace contextRef="#ctx0" brushRef="#br0" timeOffset="394261.9447">17004 6174 0,'18'0'15,"-36"0"-15,53 0 0</inkml:trace>
  <inkml:trace contextRef="#ctx0" brushRef="#br0" timeOffset="394907.5915">17374 5838 0,'36'-17'15,"-1"17"-15,-17-18 0,34 18 16,-34-17-16,0 17 15,-1 0-15,1 0 16,-36 0 0</inkml:trace>
  <inkml:trace contextRef="#ctx0" brushRef="#br0" timeOffset="395224.9356">17357 5838 0,'-18'36'16,"36"-72"-16,-54 89 0,36-17 0,0-1 15,0-17-15,18-1 0,35 1 16,-18-18 0,36 18-16,-1-1 15,1 18 1,-36-17-16,-17 17 0,-1 1 15,-34 17 1,-1-36-16,-35 18 16,36-35-16,-19 18 15,1-18-15,17 0 0,-17 0 16,0 0 0,35-18-16,0 1 15</inkml:trace>
  <inkml:trace contextRef="#ctx0" brushRef="#br0" timeOffset="395665.7832">16951 6209 0,'0'0'16,"18"0"-1,-1-18 1,1 18-16,17 0 0,18-17 15,-35-1-15,17 18 16,-17 0-16,-1 0 16</inkml:trace>
  <inkml:trace contextRef="#ctx0" brushRef="#br0" timeOffset="397987.4675">16880 6809 0,'-17'-18'16,"-1"18"-16,1-18 16,-1 18-16,0 0 15,-17 0-15,17 0 0,1 0 16,-19 36-16,19-19 16,-1 19-16,18-19 15,0 36-15,18-35 16,35 17-1,-18-17-15,-17-1 16,52 19-16,-35-19 16,-35 1-16,0-1 15,0 1-15,-35 0 16,18-18-16,-36 17 16,35-17-16,-17 0 15,17 0-15,18-17 16</inkml:trace>
  <inkml:trace contextRef="#ctx0" brushRef="#br0" timeOffset="398154.4117">17092 6897 0,'35'0'15,"-70"0"-15,106 0 16,-36 0-16,-17 0 16</inkml:trace>
  <inkml:trace contextRef="#ctx0" brushRef="#br0" timeOffset="398283.2552">17127 7038 0,'18'18'15,"-36"-36"-15,71 36 0,-35-18 0,35-18 16,-18 18-16,-17 0 16,-1-18-16</inkml:trace>
  <inkml:trace contextRef="#ctx0" brushRef="#br0" timeOffset="398521.363">17621 6720 0,'0'18'16,"0"70"-1,0-35-15,-17 71 16,17-54-16,17 54 15,-17-71 1,18 52 0</inkml:trace>
  <inkml:trace contextRef="#ctx0" brushRef="#br0" timeOffset="403165.2516">19015 5045 0,'0'17'78,"17"54"-62,1-1-1,0 72-15,-1-54 16,1 0-16,0 18 0,-18-18 16,35 88-16,-35-105 15,17 70-15,1-88 16,-18 18-16,0-36 15,0 18-15,18 17 16,-1-52-16,-17 0 0,0-1 16</inkml:trace>
  <inkml:trace contextRef="#ctx0" brushRef="#br0" timeOffset="404284.6032">19032 5045 0,'-17'0'16,"34"0"-16,-34-18 0,34 18 62,19 0-46,52 0 0,-35 0-16,0 0 15,70 18 1,36-18-16,-89 0 15,107 0-15,-107 0 16,19 0-16,-19-18 0,18 18 16,36-18-1,-18 18-15,-36 0 16,-52 0-16,35 0 16,-36 0-1,1 0 1,0 0-1,-1 0 1,-17-17 0,18 17-1,0 0 63,-18 17-78,17-17 16,-17 18 0,0 0-16,0 17 15,18 18 1,0-18-16,-18 18 0,17 0 16,-17 18-16,18 70 15,-1-53-15,1 71 16,-18-71-16,18 71 15,-1-106-15,1 70 16,-18-70-16,18 0 16,-1-18-16,1 36 15,0-36-15,17 0 16,-35-17-16,0-1 16,0-34 46,-18 17-46,-17-18-16,-18 18 15,0 0 1,-70 0-16,52 0 16,-141 18-16,89-1 15,-159 19-15,158-19 16,-229 54-1,265-71-15,35 18 0,0-18 16,36-18 0,17-17-16</inkml:trace>
  <inkml:trace contextRef="#ctx0" brushRef="#br0" timeOffset="408125.4729">19209 7091 0,'17'17'16,"19"19"0,-19-1-1,1 36-15,0-36 16,-1 0-16,-17 18 0,18 18 16,-18-36-16,18 0 15,-1-17-15,1-18 16,-1-18-1</inkml:trace>
  <inkml:trace contextRef="#ctx0" brushRef="#br0" timeOffset="408431.7876">19562 7179 0,'0'35'15,"-18"1"-15,18-1 16,0 0-16,0 0 0,18-17 0,-18 17 16,35 18-1,0-35-15,18-18 16,-35 0-16,17 0 0,-17-18 16,-18 1-16,17-1 0,-17-35 15,-17 18-15,-19-36 16,19 54-16,-19-19 15,19 19-15,-19-1 16,19 18-16,-1-18 0,18 36 16,18 0-1,-1-18-15</inkml:trace>
  <inkml:trace contextRef="#ctx0" brushRef="#br0" timeOffset="408909.9711">20003 7267 0,'17'0'31,"1"18"-31,17-18 16,0 35-16,-17-17 15,17-1-15,-17 1 16,17 17-16,-17-17 15,17 17-15,-17-17 16</inkml:trace>
  <inkml:trace contextRef="#ctx0" brushRef="#br0" timeOffset="409126.1165">20267 7179 0,'-18'18'15,"1"-18"-15,-1 35 16,1-17-16,-36 52 16,35-52-16,0 52 15,1-52-15,17 17 0,0-17 16,0 0-16,17-1 15</inkml:trace>
  <inkml:trace contextRef="#ctx0" brushRef="#br0" timeOffset="409599.4404">20443 7144 0,'0'17'16,"18"1"-1,0 0-15,-18-1 16,17 36 0,1-17-16,0 16 15,-18-34-15,0 0 16,17-1-16,-17 1 0,0 0 0,0-1 16,18-17-16</inkml:trace>
  <inkml:trace contextRef="#ctx0" brushRef="#br0" timeOffset="409983.9638">20743 7179 0,'-17'0'16,"17"18"-16,-18-1 15,0 19-15,18 17 16,0-36-16,0 18 16,0-17-16,18 0 0,0-1 15,17 1-15,-17-18 16,35 18-16,-18-18 15,0-36 1,-17 19-16,-18-19 0,17-16 16,-34 34-16,-19-35 15,19 35 1,-36-17-16,18 17 16,17 18-16,0 0 15,1 0-15,17 18 0,17 0 16</inkml:trace>
  <inkml:trace contextRef="#ctx0" brushRef="#br0" timeOffset="410345.5902">21114 7232 0,'17'0'31,"1"0"-16,35 35 1,-35-17-16,-1 0 16,19 17-16,-19-18 15,18 19-15,-17-36 16,17 17-16</inkml:trace>
  <inkml:trace contextRef="#ctx0" brushRef="#br0" timeOffset="410539.6991">21325 7161 0,'0'0'0,"-17"18"16,-18 35-1,35-18-15,-18-17 16,0 35-1,1-18-15,17-17 0,0 35 16,0-36 0,17-17-16</inkml:trace>
  <inkml:trace contextRef="#ctx0" brushRef="#br0" timeOffset="410797.384">21502 7038 0,'0'18'16,"0"-1"-16,0 1 0,17 35 15,-17-18-15,18 36 16,-18-36-16,0 35 15,18-34 1,-18-19-16,0 1 0,0 0 16,17-18-16</inkml:trace>
  <inkml:trace contextRef="#ctx0" brushRef="#br0" timeOffset="411145.1949">21890 7020 0,'0'18'16,"0"-36"-16,0 71 0,-35 0 15,35-18-15,0 36 16,0-18-1,0-18-15,35 18 16,0 0 0,0-35-16,-17-1 0,17 1 15,-17-18 1,0-18-16,-18 1 0,0-19 16,0 1-16,0 17 15,0-17-15,-18 18 0,-17-1 16,17 0-16,0 18 0,-17 0 15,-18 18 1,36-18-16</inkml:trace>
  <inkml:trace contextRef="#ctx0" brushRef="#br0" timeOffset="412757.6066">19103 4957 0,'18'0'78,"-1"-18"-62,1 0-16,-1 1 15,1-1-15,0 0 16,-1 1-16,1-1 0,35-35 16,-18 36-16,36-36 15,-36 17-15,-17 19 16,17-19-16,36-17 16,-54 18-16,54-35 15,-36 34-15,0 19 16,36-54-16,-36 36 15,0 0-15,36-36 16,-36 36-16,1 17 16,-1-17-16,0 0 0,0 17 0,18-17 15,35-18 1,-52 17-16,17 1 0,-18 0 16,0 0-16,0-1 0,1-17 15,-19 36-15,19-18 16,-19 17-16,1 0 15,0 1-15,-1-1 16,19-17-16,-19 17 16,18 0-16,-35 1 15,18 17-15,-18-18 16,18 18-16,-18-17 31,17 17-15,-34 0-1</inkml:trace>
  <inkml:trace contextRef="#ctx0" brushRef="#br0" timeOffset="413759.2357">20779 3422 0,'0'-18'16,"17"18"31,19 0-32,-19 0-15,18 0 16,71 0-16,-53 0 15,0 18-15,18-18 16,-18 18-16,105-18 16,-87 17-16,70-17 15,-88 0-15,0 18 0,0-18 16,35 0-16,-53 0 16,-17 0-16,17 0 15,-17 0-15,-1 0 16,-17 18-16,-17-18 15,17 17-15</inkml:trace>
  <inkml:trace contextRef="#ctx0" brushRef="#br0" timeOffset="414294.0356">21925 3440 0,'18'0'47,"-1"0"-31,19 0-16,-19 0 0,54 0 15,-53 0-15,52 0 16,-52 0-16,17 0 15,-17 0-15,-1 17 16</inkml:trace>
  <inkml:trace contextRef="#ctx0" brushRef="#br0" timeOffset="414660.5102">22490 3457 0,'17'0'16,"-34"0"-16,52 0 0,-35 18 16,-18 0-16,-17 17 15,17-18-15,-52 36 16,34-35-16,-16 17 15,-1 1-15,-18 16 0,-70 37 16,35-19 0,-106 71-16,89-70 15,-124 88-15,124-89 16,-107 89-16,142-106 16,-18 17-16,36-17 0,-1 0 15,18 0-15,0 0 16,0 0-16,0 35 15,36-35-15,17-18 16,17-17-16,19 0 16,-19-18-16</inkml:trace>
  <inkml:trace contextRef="#ctx0" brushRef="#br0" timeOffset="415138.5762">22260 3634 0,'18'17'31,"0"1"-31,-18 0 16,0 17-1,0-18-15,0 19 0,17-1 0,-17 18 16,0 35 0,0-17-16,18 52 15,-1-70-15,1 71 16,17-1 0,-17-70-16,0 0 0,-1-18 15,1 18-15,17 18 16,-17-36-16,0 18 15,-18-18-15,17-35 16,-17 18-16</inkml:trace>
  <inkml:trace contextRef="#ctx0" brushRef="#br0" timeOffset="415761.2658">22595 4780 0,'0'0'0,"-17"0"16,-1 18-1,1-1-15,-19 1 16,19 0-16,-1 17 16,0-17-16,-17-1 0,-18 54 15,0-36-15,18 18 16,-71 35-16,36-35 16,-72 71-1,72-54-15,-1 1 16,-87 70-16,87-88 0,-17 17 15,17 1-15,18-18 16,-17 17-16,17-17 0,0 0 16,0 0-16,0 0 0,-17 35 15,52-53-15,-53 54 16,54-54-16,-19 0 16,19 0-16,-1 1 0,-17 17 15,17-53-15,1 17 16,17 1-1,17-36-15,-17 1 0</inkml:trace>
  <inkml:trace contextRef="#ctx0" brushRef="#br0" timeOffset="416949.2768">19562 2505 0,'0'0'16,"-18"0"-16,0 17 0,1 1 16,-19 17-16,19 1 15,-1 16 1,0 1-16,36-17 0,0 34 15,17-34-15,36 34 16,-19-52-16,37 17 16,-36-35-16,-18 0 15,35 0-15,-34 0 16,-19-18-16,1 1 16</inkml:trace>
  <inkml:trace contextRef="#ctx0" brushRef="#br0" timeOffset="417202.4507">19950 2663 0,'-18'53'16,"36"-106"-16,-36 142 0,0-72 15,18 19-15,18-1 16,0 0-16,-1-17 0,54 17 16,-36-17-16,36-36 15,-36 18-15,18-53 16,-36 18-1,-17 0-15,0 17 0,-35-53 16,-35 1 0,34 52-16,19 1 0,-36-1 15,35 18-15,1 0 16,17 18-16,35-1 16</inkml:trace>
  <inkml:trace contextRef="#ctx0" brushRef="#br0" timeOffset="417618.4432">20355 2734 0,'18'18'15,"-36"-36"-15,54 53 0,-36-17 16,17 17 0,1-17-16,-18 0 15,0-1-15,0-34 47,-18-19-47,18 1 16,0-53-16,18 35 15,-18-18-15,17 71 16,-17-17-16,18 34 16,0 1-16,-1 35 15,1 0-15,0-18 16,35 53-16,-36-52 15,19-1-15,-19-18 0,18 19 16,1-36-16,-19 0 16,1 0-16,0-18 15,-18-17-15,0 17 16,0-17-16,-18-36 16,0 36-16,-17-18 15,35 18-15,-18 17 16</inkml:trace>
  <inkml:trace contextRef="#ctx0" brushRef="#br0" timeOffset="418274.5796">20920 2611 0,'17'0'31,"1"52"-31,-18-34 16,53 88-1,-35-71-15,-1 1 16,1-1-16,-1-18 0,19 1 16,-19 0-16,1-36 31,0 0-31,-18 1 0,17-54 16,-17 36-16,0 0 15,0-1-15,0-34 16,-17 35-16,17 17 0,0 0 15,-18 18-15,18 18 16,18-18 0</inkml:trace>
  <inkml:trace contextRef="#ctx0" brushRef="#br0" timeOffset="418557.832">21378 2575 0,'71'0'16,"-142"0"-16,177 0 0,-71 0 16,1 0-16,-1 0 0,18 18 15,-35 0-15,-18 34 16,-18-16-16,-17 17 16,17-18-16,-17 18 0,-1 17 15,19-34 1,34-1-16,1-17 15,17-1-15,1-17 0,34 18 16,-35-18-16,1 0 16,-1 0-16,-17 18 15,-18 17 1</inkml:trace>
  <inkml:trace contextRef="#ctx0" brushRef="#br0" timeOffset="421907.7351">23054 4992 0,'18'0'16,"-1"-18"-1,19 18-15,-1 0 16,71 0-16,-36 0 16,71 0-16,-35 0 15,0 0-15,0 0 0,17 0 16,230-35-1,-247 35-15,17-18 16,-17 18-16,106-17 16,-142 17-16,72 0 15,-72 0-15,18 17 16,-35-17-16,-17 0 16,16 0-16,-16 18 0,34-18 15,-52 0-15,17 0 16,-17 0-16,-1-18 0,1 18 15,-36 0 1,1 0 0,-1 0-16</inkml:trace>
  <inkml:trace contextRef="#ctx0" brushRef="#br0" timeOffset="422179.2035">25365 4639 0,'35'18'15,"0"-18"1,53 35-16,18-17 16,-53 17-16,53 0 15,-53-17-15,18 17 16,-54-17-16,-17 35 15,-17-36-15,-19 1 16,-17 17-16,18-17 16,-18-1-16,0 1 0,-35 17 15,35-35-15</inkml:trace>
  <inkml:trace contextRef="#ctx0" brushRef="#br0" timeOffset="422790.4853">23213 5468 0,'0'88'15,"0"-176"-15,0 212 0,17-36 16,1-71-16,17 36 15,-17-53 1,0-17-16,-18-1 16,0-17-16,17-53 15,-17 52-15,0 1 16,0 0-16,0-1 0,18-16 16,0 52-16,17 0 15,-18 0-15,1 17 16,0 18-16,-1-17 15,1 0-15,-18 35 16,18-53-16,-18 17 16,17-17-1,1-35 1,17 0 0,0-1-1,-17 36-15,0 0 0,-18 18 16,0 0-16,0 17 15,17-17-15,-17-1 16,36 1-16,-19 0 16,1-18-16,0 0 15</inkml:trace>
  <inkml:trace contextRef="#ctx0" brushRef="#br0" timeOffset="423163.5152">23848 5468 0,'0'0'0,"-18"0"15,18 18-15,-17 17 16,17-17-16,0-1 16,0 1-16,17 0 0,1-1 15,35 1-15,-36-18 16,1 0 0,0 0-16,-18-18 0,0 1 15,0-19 1,0 19-16,0-1 15,0 0-15,-18 1 16,36 17 0,-1 17-1,-17 1 1,18-18-16,0 18 0,17-18 16,-18 0-16,1 17 15,0-17-15,-1 0 16,-17 18-16,36 0 15,-19-1-15,1 1 16,17-18-16,-17 17 16,-1-17-16</inkml:trace>
  <inkml:trace contextRef="#ctx0" brushRef="#br0" timeOffset="423310.4061">24236 5486 0,'-18'0'0,"1"0"15,-1 35 1,18-17-16,-35 35 16,35-36-16,0 18 15,0-17-15,0 0 16</inkml:trace>
  <inkml:trace contextRef="#ctx0" brushRef="#br0" timeOffset="423642.0772">24324 5592 0,'0'0'16,"18"35"-16,-1 18 0,1 35 16,-18-35-1,35 53-15,-35-71 16,18 18-16,-18-35 16,-18-36-1,1-53 1,-1 36-16,0-18 15,18-35 1,0-18-16,0 53 0,18 0 16,35-17-1,17 52-15,-52 18 16,35 18-16,-53 17 16,0 0-16,-18 1 15,-17-19-15,17 1 0,-17-1 16,0 1-16,17-18 15,18-18 1</inkml:trace>
  <inkml:trace contextRef="#ctx0" brushRef="#br0" timeOffset="424157.4474">24712 5609 0,'-18'53'15,"36"-106"-15,-36 124 0,36-54 0,17 19 16,1-19-16,17-17 16,-36 0-1,1-17-15,-1-1 0,1-35 16,-18 35-16,-18-17 16,18 18-16,-17-19 0,-36 19 15,35-1-15,-17 18 16,53 18 15,17-1-31,0-17 16,36 18-16,-54-18 15,54 0 1,-53 0-16,-18-18 16,0 54 15,0-1-16,0 0-15,17 18 16,19-35-16,-1-1 31,0-17-31,-17 0 0,17-17 16,-35-1-16,0 0 16,0 1-16,0-1 0,-18 0 0,-17-34 15,17 34-15,-17 0 16,18 18-16,34 18 31,18-18-15</inkml:trace>
  <inkml:trace contextRef="#ctx0" brushRef="#br0" timeOffset="424364.4979">25329 5168 0,'0'-17'0,"0"34"16,0 1-16,0 35 15,0-18-15,18 89 16,0-54-16,-1 71 16,1-88-16,0 0 0,-1 35 15,1-53-15,-18-17 16,0 0-16</inkml:trace>
  <inkml:trace contextRef="#ctx0" brushRef="#br0" timeOffset="425807.5083">23936 6209 0,'18'-18'16,"-1"1"-1,1-1-15,-18 0 16,35-17-16,-35 17 16,0 1-16,0-1 15,-17 1 1,-1 17-16,0 0 16,-17 17-1,35 18-15,-18 36 16,18-36-16,0 36 15,18-36-15,0 0 16,-1 36-16,1-36 16,0-17-16,-1 35 15,-17-36-15</inkml:trace>
  <inkml:trace contextRef="#ctx0" brushRef="#br0" timeOffset="425955.3237">23848 6350 0,'17'-18'16,"-34"36"-16,52-36 0,0 1 0,-17 17 16,53-18-16,-36 18 15,0 0-15,0-18 16,1 18-16,-1 0 16,-17 0-16</inkml:trace>
  <inkml:trace contextRef="#ctx0" brushRef="#br0" timeOffset="426122.0221">24253 6279 0,'18'0'16,"0"0"-16,17 0 15,-17 0-15,-1 0 0,-17 18 16,18-18-16,-18 18 0</inkml:trace>
  <inkml:trace contextRef="#ctx0" brushRef="#br0" timeOffset="426215.7707">24306 6403 0,'18'0'0,"-36"0"0,71 0 16,-17-18-16,-19 1 15</inkml:trace>
  <inkml:trace contextRef="#ctx0" brushRef="#br0" timeOffset="426465.937">24642 6103 0,'0'0'0,"35"0"0,-18 0 15,19 18-15,-1-1 16,-17 1-16,-18 0 0,17-1 15,-17 19-15,-17-19 0,-1 36 16,0-35-16,18 17 16,0-17-16,0 17 15,18-35-15,35 18 16,-35-18 0,17 17-16,-18-17 15,1 0-15</inkml:trace>
  <inkml:trace contextRef="#ctx0" brushRef="#br0" timeOffset="426861.5539">23954 6791 0,'-53'0'0,"106"0"0,-124 0 15,53 35-15,18-17 16,0 17-1,18-17-15,0-1 0,52 1 16,-34 0-16,-19-1 16,18 1-16,-17-18 15,-36 18-15,1-1 16,-36 1-16,35 0 16,-35-1-1,36-17-15,-1 0 16,18-17-16</inkml:trace>
  <inkml:trace contextRef="#ctx0" brushRef="#br0" timeOffset="427033.4354">24236 6844 0,'53'0'0,"-18"0"16,36-18-1,-36 18-15,-17 0 0,-1 0 16,-17 18-16,-17 0 16</inkml:trace>
  <inkml:trace contextRef="#ctx0" brushRef="#br0" timeOffset="427128.5845">24324 6967 0,'18'0'15,"-36"0"-15,71 0 0,-35 0 16,52-17-16,-35-1 15,-17 18-15</inkml:trace>
  <inkml:trace contextRef="#ctx0" brushRef="#br0" timeOffset="427378.9016">24783 6738 0,'70'18'15,"-140"-36"-15,158 36 16,-71-1-16,1 1 16,0 0-16,-18-1 0,0 19 0,-18-19 15,18 18-15,-18-17 0,18 0 16,-17 17-16,17-17 0,0 17 16,0-17-16,53-1 15,-36-17 1,19 0-16,-19 0 0,19 0 15,-19 18-15</inkml:trace>
  <inkml:trace contextRef="#ctx0" brushRef="#br0" timeOffset="449306.6238">26599 4586 0,'0'18'47,"18"17"-47,-18 0 16,18 36 0,-18-18-16,0-18 0,0 18 0,0 0 15,17 35 1,-17-53-16,18 1 0,-18 34 15,18-17 1,-18-35 0,0-1-16,0-34 15</inkml:trace>
  <inkml:trace contextRef="#ctx0" brushRef="#br0" timeOffset="451014.7624">26705 5151 0,'0'-18'0,"18"18"0,-18-18 16,0 1-1,0 34 16,0 1-15,0 0-16,0 52 16,0-35-16,18 1 15,-18-1-15,0-17 0,17 35 16,-17-18-16,0-18 0,0 1 16,0 0-1,0-1-15,0-34 31,0-1-15</inkml:trace>
  <inkml:trace contextRef="#ctx0" brushRef="#br0" timeOffset="451931.6179">26670 4639 0,'18'0'156,"-1"0"-78,1 0-47,0 0 1,-1 0-17,1 0 1,-1 0-16,19 0 16,-19 0-16,1 18 0,17-18 15,18 0 1,-17 0-16,-1 0 0,0 0 15,0 0-15,1 0 0,34 0 16,-35 0-16,1 0 16,-1 0-1,0 0-15,-17 0 0,35-18 16,-18 18-16,-17 0 0,-1 0 16,1 0-16,0 0 15,-1 0 48,1 0-48</inkml:trace>
  <inkml:trace contextRef="#ctx0" brushRef="#br0" timeOffset="452092.5466">27552 4639 0</inkml:trace>
  <inkml:trace contextRef="#ctx0" brushRef="#br0" timeOffset="452849.8553">27552 4639 0,'18'0'16,"-36"0"-16,53 0 109,-17 0-109,0 0 16,-1 0-16,1 0 16,-1 18 15,-17-1-15,18-17-16,0 0 15,-1 0 1,1 0-1,0-17 1,-1 17 0,1-18-16,0 18 15,-1 0 48,-17 18 124,0 17-171,0-17-16,0 17 16,0-17-16,0 17 0,0 0 15,0 0-15,0 36 16,0-36-16,0 53 15,0-52-15,0 34 16,0-35-16,0 1 16,18 17-16,-18-36 15,17 19 1,-17-19-16,18 1 0,-36-18 31,18-18-31</inkml:trace>
  <inkml:trace contextRef="#ctx0" brushRef="#br0" timeOffset="453850.458">26793 5398 0,'0'17'31,"0"1"-15,-17-1 0,17 1-16,0 17 15,0-17-15,0 0 16,0-1-16,17 1 0,-17 0 15,0-1-15,18-17 0,-18 18 16,18-1-16,-1 1 16,1 0-1,0-18 79,-1 0-78,1 0-16,0-18 0,35 18 15,-18 0 1,35 0-16,-17 0 16,53 0-16,-53 0 15,53 0-15,-53 0 16,35 0-16,-53 0 15,18 0 1,-35 18-16,-1-18 0,36 0 16,-35 0-1,0 0-15,-1 0 16,1-18-16,-18 0 16,18 18-16,-36 0 15</inkml:trace>
  <inkml:trace contextRef="#ctx0" brushRef="#br0" timeOffset="454312.2709">27922 5239 0,'0'17'16,"-17"19"-16,17 17 16,0-18-16,0 53 15,0-53 1,17 18-1,1-17-15,-18-1 16,18-35-16,-18 17 0,0 1 16,17-18-16,-34 0 31,-1 0 0,18 18-15,-18-18-16,1 0 15,-1 0 1,0-18-16,1 18 16,-1 0-16,1 0 0,-1 0 15,0 0-15,1 0 0,-19 18 16</inkml:trace>
  <inkml:trace contextRef="#ctx0" brushRef="#br0" timeOffset="455485.1561">26811 6279 0,'-18'0'16,"36"0"15,0 0-15,-1-17-16,1 17 0,35-18 15,-18 18-15,-17-17 16,0 17-16,-1-18 0,-34 36 31,-1-18-15</inkml:trace>
  <inkml:trace contextRef="#ctx0" brushRef="#br0" timeOffset="455808.9776">26723 6332 0,'-18'36'15,"18"-19"-15,0 19 16,18-1-1,0-18-15,-18 1 0,52 35 16,-34-35-16,0-1 16,17 19-16,18-1 15,-35 0-15,-1-17 0,1 17 16,-18-17-16,-18-1 16,18 1-16,-53-18 15,36 0-15,-36 0 16,-18 0-1,36 0 1,17 0-16,1 0 16,34 0-16,1 0 15,17 0 1</inkml:trace>
  <inkml:trace contextRef="#ctx0" brushRef="#br0" timeOffset="456202.0223">27182 6562 0,'0'0'0,"17"17"31,18 19-16,-17-19-15,17 19 16,1-1-16,-1-18 16,-17 1-16,-1 0 15,1-18-15,-18 17 16</inkml:trace>
  <inkml:trace contextRef="#ctx0" brushRef="#br0" timeOffset="456385.5101">27376 6544 0,'-18'35'0,"36"-70"0,-54 106 16,19-36-16,-1-17 0,-35 52 15,53-35-15,-18-17 16,1 17-16,17-17 0,0 17 15</inkml:trace>
  <inkml:trace contextRef="#ctx0" brushRef="#br0" timeOffset="456830.8426">27587 6385 0,'36'0'16,"-72"0"-16,89 0 0,-18 0 16,-17 0-16,0 0 0,-1 0 15,1 0-15,-18-17 16,-18 17-16,-17 0 15,0 17 1,-18 1-16,18 0 16,17 34-16,18-34 15,0 35 1,35-35-16,-17 17 0,17-17 0,0 17 16,36 0-16,-53-17 15,-1-1 1,1 1-16,0 17 0,-18-17 0,-18 17 15,0-17 1,1 0-16,-19-1 0,-17 1 16,18-18-16,0 0 15,17 0-15,18-18 16,0 1 0,18 17-16</inkml:trace>
  <inkml:trace contextRef="#ctx0" brushRef="#br0" timeOffset="457080.0059">27922 6632 0,'36'36'16,"-72"-72"-16,107 89 15,-53-35-15,17-18 0,18 35 16,-36-35-16,36 18 16,-35-18-16,0 0 15,-18 17-15,-18-34 32</inkml:trace>
  <inkml:trace contextRef="#ctx0" brushRef="#br0" timeOffset="457303.0993">28152 6491 0,'0'0'0,"0"18"15,-18 52-15,0-34 16,1-1-16,17 18 0,-18-18 15,0 36-15,18-36 16,0 0 0,18-17-1,-18-1-15,18-17 0</inkml:trace>
  <inkml:trace contextRef="#ctx0" brushRef="#br0" timeOffset="457575.8238">28346 6456 0,'0'17'16,"17"19"-1,-17-1-15,0 0 16,0 18-16,18-17 0,-18 16 16,0-16-16,0 17 0,0 17 15,0-35-15,0-17 16,0 17-16,0-17 0</inkml:trace>
  <inkml:trace contextRef="#ctx0" brushRef="#br0" timeOffset="457904.2655">28734 6579 0,'0'0'15,"-18"18"1,0 35-16,18-18 15,-35 53 1,35-35-16,0 0 0,0-18 16,0 1-16,18-1 0,17 0 15,-17-17-15,17 0 0,36-18 16,-36 0-16,18-18 16,-53-17-16,17 17 15,-17 0-15,-17-17 0,-18 0 16,-18 17-1,-36 1-15,36-1 16,-88 18 0</inkml:trace>
  <inkml:trace contextRef="#ctx0" brushRef="#br0" timeOffset="458912.2396">26705 4621 0,'18'0'47,"17"-35"-47,0 17 15,36-34-15,0-19 16,-36 53-16,53-52 16,-35 35-16,0-1 15,0 1-15,70-53 16,-52 35-16,70-53 16,-70 53-16,-1 0 15,1 18-15,-18-18 16,-1 18-16,1-18 0,36-18 15,-54 36-15,53-53 16,-35 53-16,18-18 16,-36 17-16,35 1 15,-52 35-15,35-35 16,-35 35-16,-1-36 16,1 36-16,17-17 15,-35-1 1</inkml:trace>
  <inkml:trace contextRef="#ctx0" brushRef="#br0" timeOffset="459183.191">28557 3263 0,'18'0'31,"0"0"-31,17 0 16,18 18-1,-18-1-15,0-17 0,18 18 0,-17 0 16,34-1-16,-17-17 15,88 18-15,-88 0 16,71-18 0,-89 0-16,-18 0 0,19 0 15</inkml:trace>
  <inkml:trace contextRef="#ctx0" brushRef="#br0" timeOffset="459905.9645">29439 3404 0,'-35'18'15,"0"0"1,-36 35 0,36-36-16,-36 36 0,-52 53 15,52-53-15,-17 17 0,-18 19 16,-70 52 0,88-88-16,-106 70 15,106-70-15,-54 35 16,89-53-16,-17 18 15,17-17 1,35-19-16</inkml:trace>
  <inkml:trace contextRef="#ctx0" brushRef="#br0" timeOffset="460467.9486">29422 3334 0,'17'0'32,"-17"17"-1,0 1-15</inkml:trace>
  <inkml:trace contextRef="#ctx0" brushRef="#br0" timeOffset="460891.4947">29404 3387 0,'-18'0'15,"1"0"1</inkml:trace>
  <inkml:trace contextRef="#ctx0" brushRef="#br0" timeOffset="461391.1546">29545 3316 0,'0'18'78,"0"-1"-63,0 19-15,0 17 16,0-18-16,0 0 16,18 18-16,-18-18 0,17 54 15,-17-54-15,36 18 16,-19-18 0,1 0-16,0 18 15,-1-53-15,-17 35 16,0-17-1,0 0-15</inkml:trace>
  <inkml:trace contextRef="#ctx0" brushRef="#br0" timeOffset="461932.0037">29722 3933 0,'0'18'16,"-18"-18"0,-17 35-1,17-17-15,-35 17 16,35-17-16,-17 0 0,0-1 15,0 19-15,-1-1 16,-17-18-16,18 19 0,0-1 16,-18 0-16,18 1 0,-54 34 15,54-35-15,-53 36 16,53-36-16,-1 0 16,-52 36-1,53-36-15,-36 36 16,18-36-16,18-17 0,-53 52 15,53-34-15,-53 69 16,52-87 0,-17 35-1,36-18-15,-19 1 0,1 16 16,-18 1 0,36-17-16,-19 17 15,36-36-15,-17 1 16,17 0-16,0-1 0,-18 1 0,18-1 15,-18-17-15,18 18 16,-17 0-16,-1-18 16,18 17-1,-18-17-15,1 0 16</inkml:trace>
  <inkml:trace contextRef="#ctx0" brushRef="#br0" timeOffset="462859.3912">27040 2646 0,'36'35'16,"-19"-17"-16,1 17 0,17 36 15,-35-18 1,18-18-16,-18 18 0,0-18 16,0 0-16,0-17 15,0 0-15,-18-18 16,1-18-16,17-17 16,-18-1-16,0 1 0,18-18 15,0-53-15,0 53 16,18 0-16,17-52 15,18 34 1,-35 53-16,-1 1 0,36 34 16,-35 36-1,-18-17-15,-18 34 16,1-52-16,-1 17 16,-17 18-16,17-35 15,1-1-15,-1 1 0</inkml:trace>
  <inkml:trace contextRef="#ctx0" brushRef="#br0" timeOffset="463132.712">27552 2646 0,'0'35'15,"0"-70"-15,0 88 0,0-18 16,-18 18-16,36-35 15,0 17 1,-1-17-16,1-18 0,17 0 16,-17 0-16,-1-18 15,1 0-15,0-17 16,-18 0-16,-18-18 16,18 35-16,-35-35 15,-18 36 1,18-1-16,17 18 15,18 18-15</inkml:trace>
  <inkml:trace contextRef="#ctx0" brushRef="#br0" timeOffset="463448.6179">27993 2628 0,'0'-17'15,"-18"-1"-15,18 36 16,-17 34 0,17-34-1,35 88 1,35-18 0,1-53-16,-18-52 15,-18-1 1,18-35-16,-35 18 15,-18 0-15,0-1 0,-18-34 16,-17 52-16,-36-35 16,-17 36-1,35 17-15,18 0 16,17 17-16,1 1 0,-1 0 16</inkml:trace>
  <inkml:trace contextRef="#ctx0" brushRef="#br0" timeOffset="463748.7441">28399 2522 0,'17'-17'15,"-34"34"-15,52-34 0,-17 17 0,-18 17 16,17 1-16,-17 0 15,0 52-15,0-17 16,-17 53 0,17-71-16,0 18 0,35 18 15,-18-36-15,36 0 16,-17-35-16,17 0 16,-36 0-16,18 0 15,-17 0-15</inkml:trace>
  <inkml:trace contextRef="#ctx0" brushRef="#br0" timeOffset="464083.1333">28822 2522 0,'35'-17'16,"1"17"-16,-1 0 15,0 0-15,0 17 0,71 54 16,-88-53 0,-18 17-16,0 35 15,-18-34-15,1 17 0,-36 35 16,17-53-16,19 0 15,17-17-15,0 0 16,35-1 0,0 1-16,1 0 0,34-1 15,-17-17 1,18 18 0</inkml:trace>
  <inkml:trace contextRef="#ctx0" brushRef="#br0" timeOffset="469070.7608">19138 8132 0,'0'-18'16,"18"18"-16,-18 18 46,0 17-30,0 0-16,0-17 16,0 17-16,0 0 0,0 36 15,0-36-15,17 36 16,1-36-16,-18-17 16,18-1-16,-1 1 0,36 17 15,-35-17 1,53-18-16,-19 0 15,90 0 1,-72-18-16,-17 18 0,18 0 16,87-17-1,-87 17-15,17 0 16,0 0-16,18-18 0,0 18 16,0-18-16,0 1 0,17-1 0,106 0 15,-140 1-15,87-1 16,-88 18-16,0 0 15,18-18-15,-18 18 16,106 0-16,-105 0 16,87 0-16,-105 0 15,70 18 1,-88-18-16,-18 18 0,18-1 16,-18 1-16,-17 0 0,17 17 15,-17-17-15,-1-1 0,1 18 16,35 1-16,-36-19 15,19 19-15,-19-19 16,-17 1-16,18 0 0,0-1 16,-1-17-16,1 18 15,0-18-15,-18-18 32,0-17-17,0-18 1,17 18-16,-17-1 15,18 19-15,-1-1 0,36-35 16,-17 18-16,17 0 16,-18 17-16,35 0 15,-34 18-15,52 0 16,-53-17-16,53 17 16,-52 0-1,87-18-15,-70 18 16,70 0-16,-52 0 15,53 0-15,-54 0 16,159 0 0,-140 0-16,69 0 15,-52 0-15,-18 0 16,1 0-16,16 0 0,-16 0 16,-1 0-16,88 0 15,-88 0-15,-17 0 0,70 18 16,-70-18-1,70 17-15,88 19 16,-70-19 0,17 19-1,-88-36-15,-17 17 0,17 1 16,-35 0-16,18-1 0,-1-17 16,1 18-16,-1-1 15,1 1-15,88 17 16,-71-17-16,70 0 15,-69-18-15,-19 17 0,1-17 16,-1 18-16,36-18 16,-53 0-16,35 18 15,-52-18-15,16 0 16,19 0 0,-18 17-16,35-17 15,-35 0-15,0 0 0,53 18 16,-53-18-16,53 0 15,-54 17-15,54 1 16,-70-18-16,52 18 16,-53-18-16,18 0 15,-18 0-15,1 0 16,-1 0 0,18-36-16,-18 19 15,0-1-15,1 1 0,-1-1 16,18 0-16,-18 1 0,0-1 15,1-17-15,-36 17 16,0-17-16,0 0 16,-18 17-16,-35-53 15,35 36-15,-52-18 16,35 35-16,-1-17 16</inkml:trace>
  <inkml:trace contextRef="#ctx0" brushRef="#br0" timeOffset="470110.6209">21255 9560 0,'0'18'15,"18"-18"-15,17 18 16,-18-18-16,36 0 15,71-18-15,-71 0 16,0-17-16,0 17 0,52-35 16,-69 18-16,17-53 15,-36 53-15,1-53 16,-18 52 0,0 1-16,0-18 0,-18-18 15,1 36-15,-1 18 16,0 17-16,1 17 0,-19 71 15,19-35-15,17 124 16,0-89-16,0 18 16,0 0-16,0-18 0,0 0 15,0 35 1,0-70-16,-18 0 16,0-35-16,-17-18 15,18 0-15,-1-18 0,0 1 16,1-19-16,-1 19 0,18-19 15,0 1-15,0 0 16,18 0-16,-1 17 16,19 0-16,-19 18 0,54 0 15,-36 18-15,36 17 16,-36 1-16,-17-19 16,17 18-16,-18 1 0,36 17 15,-35-36-15,17 36 16</inkml:trace>
  <inkml:trace contextRef="#ctx0" brushRef="#br0" timeOffset="470850.8763">22631 9648 0,'-36'-17'16,"72"34"-16,-107-34 0,18 34 15,18 1-15,0 0 16,-1 17-16,19 0 0,-19 54 16,19-54-16,34 35 15,19-52-15,-19 0 16,19-1-16,17-17 0,-18 0 16,0 0-16,0-17 0,18-36 15,-35 17 1,0-16-16,-18 16 15,-18-34-15,18 34 16,-18 19-16,1-1 0,-1 18 16,0 18-16,1 35 15,17-18-15,0 0 16,17 1-16,19 16 16,-1-34-16,53 35 15,-53-35-15,54-1 16,-72-17-16,19 0 0,-19-35 15,1 35-15,-18-35 16,0 17-16,0-17 16,-18-18-16,18 35 15,-17 1-15,17-1 16,-18 0-16,18 36 16,18 35-1,-1-18-15,18 0 16,-17-17-16,17 0 15,-17-18-15,0 0 16,17 0-16,-17-18 16,17-17-1,-35 17-15,0 1 16,0 34-16,18 18 16,-1 1-16,-17 17 15,18 17-15,-1 54 16,-17-54-16,18 1 15,-18-18-15,0 0 0,0-18 16,0 0-16,-35 0 16,17-35-16,-17 0 15,0-17-15,-18-18 16,35-1-16,0 1 0,1 0 16,17-1-16,0-34 15,17 17-15</inkml:trace>
  <inkml:trace contextRef="#ctx0" brushRef="#br0" timeOffset="471234.8963">23301 9984 0,'18'-18'16,"-36"36"-16,53-36 0,-17 0 15,70 1-15,-53-1 16,36-17-1,-53 17-15,-1-17 16,-17 17-16,-17 1 0,-19-1 16,1 18-16,0 0 15,-18 35 1,18 18-16,35 18 16,0-54-16,70 19 15,-17-19-15,53-17 16,-53-17-16,0-1 15,0 0-15,0 1 0,-18-36 16,-18 18-16,-34-1 16,17 19-16,-35-1 15,17 0 1,0 18-16,36 18 16,0-18-16,17 18 15,35-18 1,-34-18-16</inkml:trace>
  <inkml:trace contextRef="#ctx0" brushRef="#br0" timeOffset="471595.8564">24430 9260 0,'70'0'15,"-140"0"-15,193 18 0,-70 17 0,0-17 16,53 53-16,-18-1 16,-53 1-1,-35-36-15,0 18 16,-52 17-16,-1 1 15,17-36 1,36-17-16,18 0 16,17-1-16,1 1 15,-1-18-15,18 17 0,0-17 16,35 18-16,-53-18 16,18 18-16,-35-18 15,-1 17-15</inkml:trace>
  <inkml:trace contextRef="#ctx0" brushRef="#br0" timeOffset="487124.6053">30321 4322 0,'18'0'31,"17"0"-15,-17 17-16,52-17 15,-17 0-15,-17 18 16,16-18-16,1 0 0,-17 0 16,17 0-1,-36-18-15,1 18 0,-36 18 16,1-18-1</inkml:trace>
  <inkml:trace contextRef="#ctx0" brushRef="#br0" timeOffset="487277.9947">30409 4551 0,'53'17'16,"-17"-17"-16,52 0 0,-53-17 15,18 17-15,0-18 16,-35 18-16,17 0 0</inkml:trace>
  <inkml:trace contextRef="#ctx0" brushRef="#br0" timeOffset="488345.4318">31344 2946 0,'0'17'47,"0"1"-31,0 0-16,18 17 16,-18 0-16,0 36 15,0-36-15,0 53 16,0-35-16,0 18 15,0-1-15,0 18 0,0 89 16,-18-71 0,1 105-16,17-105 15,0 141 1,0-106-16,17 106 0,-17-123 16,18-19-16,17 125 15,-17-124-15,0 88 16,-1-124-16,-17 18 15,18-17-15,-18-1 16,0-17-16,0 0 0,0 36 16,0-54-16,-18 18 15,18-36-15,0 1 16,0-53 0,18-36-1</inkml:trace>
  <inkml:trace contextRef="#ctx0" brushRef="#br0" timeOffset="489556.6616">31450 2910 0,'0'-17'16,"0"-1"-1,18 18 32,17 18-31,0-18-1,1-18-15,34 1 16,-52 17-16,52 0 16,-34 0-16,-1-18 15,0 18-15,-17 0 0,-1 18 0,1-18 16,17 0-1,-17 0-15,0 17 0,-1-17 16,1 0 0,-18 18 15,18-18-15,-18 17 30,-18-17-30,18 18-16,0 0 16,0-1-16,0 1 15,0 0-15,0 17 16,0 18 0,0 0-1,0-18-15,0 53 0,0-35 16,0 0-16,0 18 0,0 52 15,18-35-15,-18 53 16,17-70 0,1 88-16,-18-71 15,0 71 1,0-89-16,18 18 0,-18-17 0,-18-1 16,18 72-16,-18-72 15,18 1-15,-17 17 16,17 53-16,-18-70 15,18 52 1,0-52-16,-18 52 0,18-70 16,0 0-16,0 53 15,18-53-15,0 35 16,-1-53-16,19 36 16,-19-36-16,1 36 15,-1-54-15,1 36 16,0-35-16,-1-1 15,-17 1 1,-17-18 0,-1 0-16,0-18 15,-34 18 1,16 0-16,1 0 0,-89 18 31,72-18-31,-1 0 16,17 0-16,1 0 0,0 0 15,-18 0-15,18 0 0,-36 0 16,36 0-16,-36 0 16,36 0-16,17 18 15,1-18 1</inkml:trace>
  <inkml:trace contextRef="#ctx0" brushRef="#br0" timeOffset="490321.2942">31203 6844 0,'0'-18'16,"-17"18"0,-1 18-16,0 17 15,1-17-15,-1-1 16,-17 54-16,35-53 16,0 52-16,0-52 15,35 52-15,-17-52 16,70 35-16,-35-35 15,0-1-15,0 1 16,0-18-16,-18 18 0,35-18 16,-52 0-16,0-18 15,-18 0-15,-18-17 16,0 17-16</inkml:trace>
  <inkml:trace contextRef="#ctx0" brushRef="#br0" timeOffset="490509.7937">31503 6967 0,'-18'53'16,"36"-106"-16,-53 159 0,17-53 0,1 35 16,-1-35-16,0 0 15,18-18-15,0 1 16,18-1-16,-18 0 0,35 1 15,-17-19-15,-1-17 16</inkml:trace>
  <inkml:trace contextRef="#ctx0" brushRef="#br0" timeOffset="490793.5502">31768 7161 0,'-18'36'15,"0"-1"-15,18 0 16,-17 18-16,34-18 16,1 1-16,17-19 15,18 1 1,-18-18-16,-17-18 0,35-17 16,-35 17-16,-1-34 15,-17 16-15,0 19 16,-35-36-16,0 17 15,-1 19 1,1 17-16,0-18 16,17 18-16,1-18 15</inkml:trace>
  <inkml:trace contextRef="#ctx0" brushRef="#br0" timeOffset="491065.7905">32085 7108 0,'-17'53'16,"-1"-17"-16,18-1 0,18 36 15,-1-36 1,18 0-16,-17 0 0,70 1 16,-52-36-16,34 0 15,-35-18-15,-17 0 16,-18 1-16,18-19 0,-36 1 15,18 0-15,-18 17 0,-35-52 16,18 34 0,-53 1-16,53 35 15,-18 0-15,35 0 16,1 18-16</inkml:trace>
  <inkml:trace contextRef="#ctx0" brushRef="#br0" timeOffset="493501.0136">31697 3140 0,'-18'0'16,"-17"17"0,18 1-16,-1-18 0,0 35 15,18 1 1,0-19-16,53 18 15,-35-17-15,17-18 16,0 0-16,1 0 16,17-18-16,-1 1 15,-52-1-15,0-35 16,0 36-16,-17-1 16,-18 0-16,17 1 0,-17-1 15,-1 18-15,1 0 16,17 18-16,-17 17 15,35 0-15</inkml:trace>
  <inkml:trace contextRef="#ctx0" brushRef="#br0" timeOffset="493791.5486">31609 3616 0,'0'0'0,"0"18"15,0-1-15,0 36 16,18-18-16,34 1 16,-16-19-1,17 1-15,-18-18 0,35 0 16,-52 0-16,-18-35 16,0 17-16,-18 0 0,-34-34 15,16 16 1,1 19-16,-18-19 15,18 36-15,0 0 16,17 18-16,0 0 0,18 35 16,18-36-16</inkml:trace>
  <inkml:trace contextRef="#ctx0" brushRef="#br0" timeOffset="494085.8318">31662 3986 0,'-35'53'16,"70"-106"-16,-88 124 16,53-36-16,0 1 0,0 16 15,18-16-15,17-1 16,18 0 0,-36-35-16,1 0 15,17 0-15,-17 0 0,0-35 16,-18 17-16,-18-17 15,-17 17-15,-18 1 16,35-1-16,-17 18 16,0 0-16,17 0 0,0 0 15,-17 0 1,17 18-16,36 17 16,-18-17-16,18-1 15</inkml:trace>
  <inkml:trace contextRef="#ctx0" brushRef="#br0" timeOffset="494364.5728">31538 4674 0,'-17'53'0,"34"-106"0,-34 142 16,17-37-16,17-34 15,1 0-15,0-1 16,-1 1-16,19-18 0,-1 0 15,-18-18-15,1-17 16,0 0-16,-18 17 16,-18 1-16,0-1 0,-17-35 15,18 35-15,-19 1 16,19 17 0,-1 0-16,18 17 15,0 19 1,0-1-16</inkml:trace>
  <inkml:trace contextRef="#ctx0" brushRef="#br0" timeOffset="494651.8374">31644 4921 0,'0'0'15,"-17"18"-15,-19 17 16,19 0-16,17 36 15,0-36-15,17 53 16,1-70-16,17 35 16,0-53-16,-17 0 15,0 0-15,-1 0 0,19-35 16,-36-1 0,0 1-1,-18 0-15,18 17 0,-18-17 0,1 17 16,-19-17-1,19 17-15,-1 18 0,1 18 16,-1 0 0,0-1-16</inkml:trace>
  <inkml:trace contextRef="#ctx0" brushRef="#br0" timeOffset="494942.6093">31627 5433 0,'-18'17'16,"0"19"0,18-19-1,18 19 1,0-1-16,17-35 16,0 0-1,-17 0 1,-18-18-16,0 1 15,0-1-15,-18-17 16,0 35 0,1 0-16,-18 0 15,17 0-15,0 17 16,18 1-16</inkml:trace>
  <inkml:trace contextRef="#ctx0" brushRef="#br0" timeOffset="495265.4684">31591 5733 0,'0'35'15,"0"-70"-15,0 88 0,0-36 0,18 18 16,-18-17-16,35 0 15,-17-18-15,17 17 16,-17-17-16,17-35 16,-17 0-1,-18 17-15,-18 1 16,-17-1-16,-1 18 16,1 18-1,0-1-15,35 1 16,0-1-1,18-17-15,-1 0 0,1 0 16</inkml:trace>
  <inkml:trace contextRef="#ctx0" brushRef="#br0" timeOffset="501650.3854">32438 4833 0,'0'-18'16,"18"18"31,-1 0-32,1 0-15,-1 0 16,1 18-16,0-18 15,-1 0-15,1 18 16,0-1-16,35 19 16,-36-1-16,36 0 15,-18 0-15,-17 1 16,17-19-16,1 19 0,17 34 16,-18-35-1,18 54-15,-18-54 16,0 18-16,18 35 15,-18-35-15,1 35 16,-36-35-16,17 53 16,1 53-1,-18-106-15,18-18 16,-18 18-16,-18 0 16,18 0-16,0 0 0,0-18 0,0 88 15,0-70-15,0 71 16,18-54-16,-1 54 15,1 17 1,-18-71-16,18 71 16,-1-88-16,-17 18 15,0 70-15,0-70 16,0-1-16,0 89 16,0-89-16,-17 1 0,17 0 15,-18 87 1,18-87-16,-18-1 0,1 19 15,-1 52 1,0-71-16,1 19 0,-1-19 0,-17 71 16,0-70-16,-1 52 15,19-52 1,-19-1-16,19 1 16,-19-18-16,1 17 0,-35 54 15,34-54-15,-17-17 16,1 0-16,16 0 0,-17 18 0,0-18 15,-70 52 1,52-69-16,-70 70 16,53-54-16,0-16 0,-89 52 15,72-35-15,-107 17 16,106-17-16,-123 36 16,123-54-16,-141 35 15,106-34 1,-265 69-1,124-34 1,141-36-16,0-17 0,0 17 0,-18 0 16,-141 1-16,141-1 15,1-17-15,-1 17 16,-18-17-16,19-1 16,-19 19-16,1-19 0,-336 18 15,336-17-15,-194 0 16,193-1-16,-211 1 15,194 0 1,-212-1-16,212-17 16,-229 36-16,211-19 15,-229 1 1,230-1-16,-248 19 16,247-19-16,-17 1 0,0-18 15,-212 18-15,212-1 16,-230 1-16,212 0 15,-229-1-15,246 1 16,-246-1-16,229 1 16,-211 0-1,228-18-15,-17 0 16,18 0-16,0 17 0,17-17 0,-246 0 16,228 0-16,1 0 15,-212 0 1,212 18-16,-248 0 15,248-1-15,-247 1 16,229 0-16,18-1 0,-1 1 16,1 0-16,0-18 15,17 17-15,0-17 0,-17 0 0,-177 18 16,195-18-16,-213 0 16,213 0-16,17 0 15,-18 0-15,0 0 16,18 17-16,-17-17 0,-1 0 15,-176 0-15,194 0 16,-194-17 0,211-1-16,-17 1 0,18 17 15,-371-53 1,177 35-16,-1 0 16,1 18-1,35 0 1,158-17-16,-299 17 15,317 0-15,1 0 16,-142-18-16,159 18 16,-18 0-16,-159 0 15,177 0-15,-17 0 0,16 0 16,-157 18 0,140-1-16,-123 1 15,141 0-15,-142 17 16,142-17-16,18-1 0,-18 1 15,17-1-15,18 19 16,-17-19-16,35 19 0,-124 17 16,124-18-16,0 0 15,-71 36-15,18-18 16,88-18-16,-71 18 16,89-18-16,-18-17 15,18 17-15,-18 18 16,35-18-16,1-17 15,-1 35-15,18-36 16,18 36-16,-1-17 16,1-1-16,0-18 0,52 54 15,-35-53-15,71 52 16,-53-35 0,18 18-16,-1-17 0,107 34 15,-89-34-15,18-19 16,0 18-16,105 18 15,-87-17-15,-18-19 16,123 54-16,-123-54 16,88 54-16,-106-36 15,71 18-15,-106-35 16,52 35-16,-69-36 16,-1 19-16,-17-19 15,-1 1-15,-17 0 0,0 17 16,0-17-16,0-1 15,-17-34 1</inkml:trace>
  <inkml:trace contextRef="#ctx0" brushRef="#br0" timeOffset="501954.6942">5062 13141 0,'53'71'0,"-106"-142"0,142 194 15,-54-87-15,35 34 16,-17-34-16,0-19 16,0 18-16,0-17 0,35 17 15,-52-17-15,-1 0 16,-18 17-16,-17-17 0,0 35 15,-35-18-15,0 0 16,0 0-16,-18 1 0,-53 34 16,53-35-16,-53 36 15,53-53-15,18 17 16,0-17-16,17-1 0,0 18 16</inkml:trace>
  <inkml:trace contextRef="#ctx0" brushRef="#br0" timeOffset="509980.7788">6332 12718 0,'0'-18'0,"0"0"31,0 36 16,18 35-31,-18-18-1,0 71-15,18 18 16,-18-54-16,0 18 16,35 89-1,-35-72-15,18 1 0,-1 0 16,1 18-16,-1 123 16,1-106-16,-18-18 0,18 142 15,-18-142-15,0 1 16,17-1-16,-17-17 0,0 0 15,0 70 1,0-88-16,0 71 16,18-88-16,-18-1 0,0 1 15,0-1-15,18 54 16,-18-89-16,0 0 0,0 1 16,0-19-16,17-52 15,-17 17 1</inkml:trace>
  <inkml:trace contextRef="#ctx0" brushRef="#br0" timeOffset="511013.5448">6297 12665 0,'0'0'0,"-18"0"16,36-18-1,17 18 1,18-18-1,-17 18-15,-1 0 16,18-17-16,-18 17 0,18 0 16,35 17-16,-35-17 15,18 0-15,-36 0 16,0 0 0,-17 0-16,-1 18 15,-17 0 1,0 17-16,0-17 15,18 35 1,0-36-16,-18 18 0,17 36 16,1-36-16,-18 1 0,0 52 15,0-35-15,0 0 16,0 17-16,18 1 16,-18-1-16,0 89 15,-18-71-15,18 89 16,0-72-16,0-16 0,0-1 15,0-18-15,0 1 16,18 17-16,-1 53 16,-17-70-16,18-1 0,-18 71 15,0-70-15,18 70 16,-18-53-16,0 53 16,0-52-1,0-19-15,0 54 16,0-89-16,0 18 0,17 17 15,1-17-15,17 36 16,-17-54 0,-1 35-16,-17-34 15,18 17 1,-18-36-16,18 18 0,-18-17 16,0 0-16,17-1 0,-17 1 15,0 0 1,-17-1 15,-1 1-15,0 0-1,-17-18-15,17 17 16,-17-17-16,0 18 0,-71 0 16,53-1-16,-70 18 15,52-17-15,-35 0 16,71-18-16,0-18 15,-18-17-15,53 0 16</inkml:trace>
  <inkml:trace contextRef="#ctx0" brushRef="#br0" timeOffset="511530.9423">6509 13123 0,'-36'0'16,"72"0"-16,-89 0 0,35 18 0,1 17 15,17 18 1,0-18-16,35 36 16,-18-53-16,54 17 15,-53-35-15,17 0 0,18-35 16,-35 17 0,-1-17-16,1-1 0,-18 1 15,-18 18-15,-17-1 16,17 0-16,-17 18 15,0 18-15,35 0 16,-18 17-16,0-18 0,18 19 16</inkml:trace>
  <inkml:trace contextRef="#ctx0" brushRef="#br0" timeOffset="511809.8593">6526 13688 0,'-17'35'0,"34"-70"0,-34 158 16,34-70-16,1 0 0,35 35 15,-35-70-15,52 0 16,-52-18 0,17 0-16,-17-18 0,-1-35 15,-17 35-15,0-17 16,-17 0-16,-1 0 0,-35-1 15,18 19-15,0-1 16,17 18-16,0 0 16,18 18-16,0 17 15,18-17 1</inkml:trace>
  <inkml:trace contextRef="#ctx0" brushRef="#br0" timeOffset="512074.4536">6720 14146 0,'0'36'16,"0"-72"-16,-17 89 0,17-17 15,17-19-15,-17 1 0,18 0 16,-18 17-16,18-18 0,-1 1 16,19 0-1,-19-18-15,-17-18 16,-17 0-16,-19-17 15,19 18-15,-36-19 16,18 36-16,-1 0 16,19 0-1,-1 36-15,18-19 16,0 18 0</inkml:trace>
  <inkml:trace contextRef="#ctx0" brushRef="#br0" timeOffset="512343.1671">6632 14605 0,'0'0'0,"-17"53"15,17-18-15,0 0 16,0-17-16,17 53 16,1-36-16,0 0 15,34-17-15,-34-18 16,17-18-16,-17 1 15,17-36-15,-35 35 16,0-17-16,-17-1 16,-19-16-1,19 52-15,-1-18 0,0 18 16,1 18 0,17 17-16,0 0 15</inkml:trace>
  <inkml:trace contextRef="#ctx0" brushRef="#br0" timeOffset="512598.3466">6703 15169 0,'17'53'16,"-34"-106"-16,34 142 0,1-72 15,0 1-15,-1 0 0,1-1 0,0-17 16,-1-17-1,-17-1-15,0 0 0,0 1 16,-17-19 0,-1 19-16,0-1 0,1 18 15,-1-18-15,0 18 0,1 0 16,-18 18-16,17 0 16,0 17-1,18-17-15,0-1 0</inkml:trace>
  <inkml:trace contextRef="#ctx0" brushRef="#br0" timeOffset="512860.0404">6720 15469 0,'0'53'16,"0"-106"-16,0 124 0,0-18 16,18-18-16,0 36 15,-1-54-15,19 36 16,-19-53-16,1 0 15,0 0-15,-1 0 0,-17-35 16,18 17-16,-36 1 16,18-19-1,-17 19-15,-1 17 0,0-18 16,-17 18-16,17-18 0,1 18 16,-1 18-16,0-18 15,1 18-15,17-1 16,0 1-16</inkml:trace>
  <inkml:trace contextRef="#ctx0" brushRef="#br0" timeOffset="513187.9196">6826 16034 0,'18'17'15,"-36"-34"-15,54 34 16,-19-34 0,-17-1-1,0 0-15,0 1 16,-35-1-1,17 1-15,-17 17 16,17 0-16,1 17 16,-1 1-16,18-1 15,0 1-15</inkml:trace>
  <inkml:trace contextRef="#ctx0" brushRef="#br0" timeOffset="514021.6719">6138 16828 0,'0'17'0,"0"1"16,0 35-1,18-18 1,-18 0-16,35 71 16,-17 0-1,0-53-15,-1 0 0,1 0 16,-1-36-16,1 1 15,-18-36-15,0-35 16</inkml:trace>
  <inkml:trace contextRef="#ctx0" brushRef="#br0" timeOffset="514322.3813">6350 16880 0,'18'18'0,"-89"123"0,124-300 0,-18 177 0,-17 0 16,52 35 0,-17-18-16,18 18 15,-53-18-15,-1 18 16,-17-35-16,0 17 16,-17-17-16,-1 17 0,-17 18 15,17-36-15,-17 1 16,52-18-1,36 0 1,-17 0 0,-1 0-16,18-18 15,-36 18-15,19 0 16,-19 0-16,1 0 16</inkml:trace>
  <inkml:trace contextRef="#ctx0" brushRef="#br0" timeOffset="514595.23">6967 17145 0,'-17'0'15,"34"0"-15,-34 18 0,-1-1 16,18 19-16,0-19 0,18 36 16,-1-35-16,1-1 15,0-17-15,17 18 0,18-18 16,-36-18-16,36-35 15,-35 18 1,0-18-16,-18 18 16,-18 0-16,0 17 0,1-17 15,-54 0-15,54 35 16,-19 0-16,19 0 0,-36 17 16,35 1-1,0-1-15</inkml:trace>
  <inkml:trace contextRef="#ctx0" brushRef="#br0" timeOffset="518732.5987">5927 11977 0,'-18'-35'16,"18"17"-16,0 0 16,0 1-16,0 34 46,18 107-30,-18-1 0,17-70-16,-17 0 0,18 35 15,0-17 1,-1-54-16,1 1 16,0-18-16,-18-18 15,0-17 1</inkml:trace>
  <inkml:trace contextRef="#ctx0" brushRef="#br0" timeOffset="518921.8179">5909 11959 0,'18'0'16,"17"-17"-1,-17 17 1,52-18-16,-35 18 15,18-18-15,-17 1 16,-1 17 0,-17 17-16,-18 1 0,0 0 15</inkml:trace>
  <inkml:trace contextRef="#ctx0" brushRef="#br0" timeOffset="519060.392">5980 12224 0,'53'0'15,"-36"-18"-15,71-17 16,-52 17-16,-1 1 16,-17-1-16,17 18 15,-18 0-15,1 18 16</inkml:trace>
  <inkml:trace contextRef="#ctx0" brushRef="#br0" timeOffset="520256.0556">6738 11889 0,'-18'-18'0,"18"0"16,-17 1 0,-1 17-16,1 0 0,-1 0 15,-35 0 1,35 17-16,-35 19 0,18-1 15,17-17-15,1 17 0,17 18 16,-18 17-16,18-34 16,53 34-1,-35-35-15,17-17 0,53 17 16,-52-17-16,34 0 16,-35-18-16,1 0 15,-19 0-15,1 0 0,0 0 16,-1-18-1,-17 0-15</inkml:trace>
  <inkml:trace contextRef="#ctx0" brushRef="#br0" timeOffset="521024.5004">7126 11836 0,'0'0'0,"-18"-18"16,1 18-16,17-18 15,17 18 16,36 0-31,-17 0 16,17 18-16,-36-18 16,19 18-16,-19-1 0,1 1 15,-1 17-15,-17-17 16,0 17 0,0-17-16,0-1 15,0 1-15,0 0 16,0-1-16,0 1 15,18 0-15,0 35 16,-1-36-16,1 36 16,0-35-16,-1-1 15,-17 1-15,18 0 0,-18-1 16,-18 19 0,18-19-16,-17-17 0,-19 18 15,19-18-15,-19 0 16,1 0-16,18 0 15,-19 0-15,1 18 16,0-18-16,17 17 0,-17 1 0</inkml:trace>
  <inkml:trace contextRef="#ctx0" brushRef="#br0" timeOffset="522358.3784">7056 11836 0,'-18'-18'16,"18"0"15,18 18 32,-1 0-63,1 0 15,-18 18-15,35-18 16,-17 18-16,35-1 16,-36-17-16,19 18 15,-19 0-15,36 17 16,-35-17-16,-1-1 15,-17 1-15,0-1 16,0 1-16,-17 0 0,17-1 16,-53 1-16,35 0 0,-17-1 15,0 1 1,17 0-16,-17-18 0,17 0 16,-17 0-16,17 0 15,1 0-15,-1-18 16,36 0 15,-1 18-15,1 0-16,-1 0 0,1 0 15,17 0-15,18 0 16,-17 0-16,17 36 16,-36-19-16,18 1 15,-17 35 1,0-36-16,-1 36 0,-17-35 15,18 35-15,-18-35 16,0-1 0,-18-17-16,1 18 15,-1-18-15,0 0 0,-17 17 16,0-17-16,17 0 16,-17 0-16,0 18 0,-54 0 15,54-1-15,0 1 16</inkml:trace>
  <inkml:trace contextRef="#ctx0" brushRef="#br0" timeOffset="525194.2148">32279 6756 0,'18'0'0,"-1"0"0,1 0 16,0 0-16,-1 0 31,-34 0 0,-19 0-15,19-18-16,-89 18 16,53 0-16,-88-18 15,53 18-15,0-17 16,-1 17-16,-16-18 0,-89 18 16,88-17-16,-71 17 15,107 0 1,-54 0-16,71 17 15,-17 36 1,35-35-16,-18 70 0,17 0 16,19-17-1,17-18-15,0 17 16,17-17-16,-17-18 16,36 36-1,-19-18-15,36 17 0,0-17 16,71 35-1,-54-52-15,18 17 0,106 17 16,-70-35-16,-18-17 16,17 17-16,-17-35 0,141 18 15,-141-18-15,88-35 16,-124 17-16,1-17 16,-1 0-16,-17-1 0,18-52 15,-36 18 1,0-72-16,-35 72 15,-35-89-15,-18 89 16,-53-54 0,36 71-16,-1 0 0,1 36 15,-107-19-15,72 36 16,-90 18-16</inkml:trace>
  <inkml:trace contextRef="#ctx0" brushRef="#br0" timeOffset="527146.4368">6879 16775 0,'35'-18'16,"1"0"-16,-19 1 16,1 17-1,-18-18 1,-18 18 15,1-18-15,-1 1-16,-35-19 15,18 19-15,0-1 0,-18 18 16,-88-17 0,52-1-16,-87 18 15,70 18-15,18-1 0,-71 54 16,71-36-16,-35 71 15,52-36 1,18 1-16,18 0 16,0 52-16,35-88 15,17 18-15,36-18 0,0 1 16,35-1-16,0 0 0,142 36 16,-107-36-16,1-17 15,-1 17-15,18-17 0,124 17 16,-142-17-16,89-18 15,-124-18-15,71-35 16,-106 18-16,-18 0 16,0-18-16,-35 17 0,18-52 15,-36 35-15,-52-70 16,17 70 0,0-18-16,-106-70 15,53 71-15,1 17 0,-125-36 16,-87 72-1,140 123 1,107-53 0</inkml:trace>
  <inkml:trace contextRef="#ctx0" brushRef="#br0" timeOffset="564050.93">758 15452 0,'0'-18'15,"-17"18"17,17 71-17,0-18-15,17 141 16,-17-89-16,0 1 0,18 0 15,-18-18-15,18-17 0,-1-1 16,1-34-16,0-1 0,17 0 16,-17-17-16,35-18 15,-1-53-15,-34 18 16,17-36 0,-17 18-16,-18 18 0,0 0 15,0-36 1,18 124-1,-1-18 1,19 1-16,-1 34 16,-18-35-16,36 1 15,-35-36-15,17 0 0,1 0 16,-19-18-16,-17 0 16,18 1-16,-36-19 0,1-52 15,-1 35-15,-17-53 16,17 54-16,0-1 15,1 17-15,17 19 16,0-19-16,17 19 16,19-1-1,-1 1-15</inkml:trace>
  <inkml:trace contextRef="#ctx0" brushRef="#br0" timeOffset="564319.644">1376 15240 0,'0'0'16,"17"0"15,1 0-31,17 0 16,-17-18-16,0 18 15,-1 0-15,-17-17 16</inkml:trace>
  <inkml:trace contextRef="#ctx0" brushRef="#br0" timeOffset="564517.169">1393 15258 0,'0'35'0,"0"-70"0,0 88 15,0 17-15,-17-35 16,17 18-16,0 36 16,17-19-1,36-17 1,0-35-16,18-18 15,-53 0-15,17-18 16</inkml:trace>
  <inkml:trace contextRef="#ctx0" brushRef="#br0" timeOffset="564913.2226">1623 15328 0,'17'18'15,"1"-18"-15,0 0 16,-18 17-16,17-17 0,1 18 16,0-18-16,-18 18 15,0-1-15,0 1 16,0 0-1,0-1-15,0 1 16,17 0 0,-17-1-16,18 1 15,0 17 1,-18-17-16,0-1 16,0 1-1,-18-18 1,-17-18-1,17 18-15,0 0 0,18-17 16</inkml:trace>
  <inkml:trace contextRef="#ctx0" brushRef="#br0" timeOffset="565323.8818">1834 15222 0,'0'-17'15,"0"34"-15,18-34 0,0 17 16,-18-18 0,35 18-16,-17 0 15,-1 0 1,-17 18-16,18-18 0,0 0 15,-18 17-15,17-17 16,-17 18-16,18 17 16,-18 1-16,17 16 15,-17-16-15,18-1 0,0 36 16,-18-36-16,17 18 16,-17-36-16,0 36 15,0-35-15,0 0 16,0-1-1,-17-17 1,-1 0-16,0 0 16,1 0-16,-1 0 15,-17 0-15,17 0 16,1 0 0</inkml:trace>
  <inkml:trace contextRef="#ctx0" brushRef="#br0" timeOffset="572142.2918">3157 15505 0,'-17'0'15,"17"17"-15,-18 1 16,18 0-16,-18 17 16,18 0-16,0 0 15,18 18-15,-18-17 0,18 16 16,-1 1-16,1 0 0,0 0 16,-1-18-16,1 18 0,52 18 15,-52-53-15,53 17 16,-54-35-16,19 0 15,-19 0 1</inkml:trace>
  <inkml:trace contextRef="#ctx0" brushRef="#br0" timeOffset="572431.4007">3493 15663 0,'-18'0'16,"18"18"-1,18 0-15,-18 17 0,17 35 16,1-34-16,-1-1 15,1 18-15,0 17 16,-18-34-16,17-1 16,1-17-16,-18-1 0,18-17 15,-18-17 1</inkml:trace>
  <inkml:trace contextRef="#ctx0" brushRef="#br0" timeOffset="572748.242">3651 15699 0,'18'0'16,"0"0"-16,34 0 16,-16 0-16,-1 17 15,0 1-15,-17 0 0,17 34 16,-35-16-1,0 34-15,-17-34 16,-36 34-16,35-52 16,0 17-16,1-35 15,17 18-15,17-18 16,1 0-16,17 0 16,1 0-16,-1 0 0,18 0 15,-18 0-15,0 0 16</inkml:trace>
  <inkml:trace contextRef="#ctx0" brushRef="#br0" timeOffset="573157.3306">4163 15752 0,'-18'-18'16,"1"36"-1,17-1 1,0 18-16,0 1 0,0 34 15,0-34-15,17-19 0,-17 18 16,35 1 0,-17-36-16,0 0 0,17 0 15,-17-18-15,-18 0 16,17 1-16,-17-18 0,0 17 16,0-53-16,-17 54 15,-1-19-15,-17 1 16,17 18-16,0 17 15,1 0-15,17 17 16,17 1 0</inkml:trace>
  <inkml:trace contextRef="#ctx0" brushRef="#br0" timeOffset="573339.3138">4445 15963 0,'0'35'16,"0"-70"-16,0 88 16,-18 0-1,1-35-15,-1 17 16,0-17-16,-17 17 16,18-17-16</inkml:trace>
  <inkml:trace contextRef="#ctx0" brushRef="#br0" timeOffset="573625.5746">4604 15716 0,'0'18'31,"-18"17"-15,18 0-16,18-17 0,-18 35 16,17-35-16,1-1 15,0 1-15,17-18 16,-17 18-16,17-18 16,-17 0-1,-1 0 1,-17-18-16,18 18 0</inkml:trace>
  <inkml:trace contextRef="#ctx0" brushRef="#br0" timeOffset="573805.3757">4798 15804 0,'-18'71'15,"36"-142"-15,-36 177 0,18-88 0,0 52 16,0-52 0,0 17-16,18-17 15,-18 0-15</inkml:trace>
  <inkml:trace contextRef="#ctx0" brushRef="#br0" timeOffset="574100.0354">4939 15840 0,'-18'53'0,"18"-36"16,0 19-16,0-19 15,18 1-15,0-1 0,17 19 16,-18-36-16,1 0 15,0 0-15,-1-18 16,-17 0-16,18 1 0,-18-18 16,0 17-16,0-17 0,0 17 15,-35-17-15,17 17 16,-17-17 0,17 17-16,1 18 15</inkml:trace>
  <inkml:trace contextRef="#ctx0" brushRef="#br0" timeOffset="574423.394">5168 15857 0,'0'18'15,"0"-36"-15,0 71 16,18-17-16,-1-19 16,1 1-16,17-1 15,-17-17-15,0 0 0,-1-17 16,-17-1-16,18-17 16,-18 17-16,0-17 15,-18 17-15,18 1 16,-35-36-16,17 35 15,1 18-15,17-17 0,-18 17 16,0-18 0,1 18-16,17 35 0</inkml:trace>
  <inkml:trace contextRef="#ctx0" brushRef="#br0" timeOffset="574665.0367">5380 15575 0,'0'0'0,"18"0"16,-1 18 0,18-1-16,-17 19 15,0-1-15,17 0 16,-17 1-16,-1-1 0,1 18 15,-18 35-15,0-53 16,-35 53 0,-1-35-16,1 0 0</inkml:trace>
  <inkml:trace contextRef="#ctx0" brushRef="#br0" timeOffset="577748.2823">30939 8008 0,'35'0'16,"0"0"-16,36 0 16,105 18-16,89-1 15,-107-17-15,-16 18 16,157 0 0,-175-18-16,-18 17 0,-18 1 15,-35 0-15,0-1 0,0 1 16</inkml:trace>
  <inkml:trace contextRef="#ctx0" brushRef="#br0" timeOffset="578866.5554">6315 17762 0,'-18'0'16,"0"0"-1,36 0 1,0-17-16,17 17 16,88-18-16,-70 18 15,124 0 1,-89 0-16,106-18 0,-88 18 16,88 0-1,-124 0-15,54 18 16,-89 0-16,-17 17 0</inkml:trace>
  <inkml:trace contextRef="#ctx0" brushRef="#br0" timeOffset="582516.2461">794 17163 0,'17'88'16,"-34"-176"-16,52 229 0,-17-71 15,-18 1-15,17-1 16,-17 72-16,18-90 16,-18-16-16,0 17 15,0-36-15,0 1 16,-18-36-16,18-35 15,0 18-15,18-18 16,-18 18-16,35 17 0,1 1 16,-19-1-16,36 36 15,-35-1-15,-18 54 16,0-36-16,-18 0 16,0 1-16,-17-1 15,0-17 1,0-18-16,17-18 15,18-53 1</inkml:trace>
  <inkml:trace contextRef="#ctx0" brushRef="#br0" timeOffset="582735.909">1058 17004 0,'18'-18'15,"17"18"1,1 0-16,-19-17 16,1 17-16,-1 0 0,-17-18 15,18 18-15</inkml:trace>
  <inkml:trace contextRef="#ctx0" brushRef="#br0" timeOffset="582870.3851">1076 17074 0,'0'-52'0,"0"104"0,18 1 16,-1-17-16,1-1 16,35 0-16,-36-17 15,19-18 1,-19 17-16,1-17 0</inkml:trace>
  <inkml:trace contextRef="#ctx0" brushRef="#br0" timeOffset="583221.118">1288 16969 0,'17'0'31,"1"0"-31,0 0 16,-1 0-1,1 17-15,-18 1 16,0 0-16,0 17 16,0-18-1,17 1 1,-17 0-16,0-1 15,18 1-15,-18 0 16,-18 17 0,1-17-16,-18-1 15,17-17-15,0 0 16,1 0-16,34-17 31</inkml:trace>
  <inkml:trace contextRef="#ctx0" brushRef="#br0" timeOffset="583532.4446">1464 16898 0,'18'-18'15,"-36"36"-15,53-36 0,-17 18 16,0 0-16,-1-17 0,19 17 15,-19 17-15,1 1 0,17 17 16,-17 1-16,-18-19 16,0 19-16,0-1 0,0 18 15,0-18-15,-18 0 16,18-17-16,0 0 16,0-1-16,-18-17 15,1 0 1,-1 0-16,1 0 15,-19-17 1,19 17-16,-1 0 0,0 0 16</inkml:trace>
  <inkml:trace contextRef="#ctx0" brushRef="#br0" timeOffset="587263.0794">2611 17321 0,'0'18'0,"17"53"16,1-36-16,-1 53 16,1-35-16,17 88 15,-35-106 1,18 1-16,0-19 15,-1-34-15</inkml:trace>
  <inkml:trace contextRef="#ctx0" brushRef="#br0" timeOffset="587513.1567">2858 17357 0,'17'0'16,"1"17"-16,-1 1 16,1 0-16,-18-1 0,18 1 15,-18 0-15,0 17 0,0-18 16,0 19-16,0-19 0,0 1 16,0 0-16,0-1 15,0 19-15,0-19 0,0 1 16,17-1-16,1 1 15,0-18-15,-1 0 16</inkml:trace>
  <inkml:trace contextRef="#ctx0" brushRef="#br0" timeOffset="587764.3233">3175 17551 0,'0'35'15,"0"18"1,35 0-16,36-18 16,-36-17-1,0-36 1,1-35 0,-36 0-16,0 18 15,-18 0-15,-17 17 16,17 0-16,0 1 15,-17 17-15,18 0 0,-36-18 16</inkml:trace>
  <inkml:trace contextRef="#ctx0" brushRef="#br0" timeOffset="588548.4092">2381 17286 0,'-17'0'15,"-1"18"-15,0 17 16,18 0-16,-17 36 15,17-18-15,0 0 0,17 53 16,19-54-16,-1 37 16,0-54-1,0 0-15</inkml:trace>
  <inkml:trace contextRef="#ctx0" brushRef="#br0" timeOffset="588948.7681">3422 17251 0,'18'35'15,"-36"-70"-15,53 88 0,1 17 16,-19-34-1,18 34-15,-17-35 16,0 71-16,-18-53 16,-18 53-1,0-71-15,1 18 0,-1-18 16,-17 1-16,0-1 0,-1-17 16</inkml:trace>
  <inkml:trace contextRef="#ctx0" brushRef="#br0" timeOffset="589382.3625">2840 17392 0,'-18'0'0,"1"0"16,-1 0 0,18 18-16,-18-18 15,1 0 1,17 17-1,-18-17-15</inkml:trace>
  <inkml:trace contextRef="#ctx0" brushRef="#br0" timeOffset="596068.2548">8043 14446 0,'0'0'16,"18"0"-1,17 18 1,-17-18-16,17 18 16,0-18-16,1 17 0,70 1 15,-36-18-15,54 0 16,-36 0-16,-18 0 15,-17 0-15,18 0 0,17 0 16,-53 0 0,18 0-16,-35 0 15,-18-18-15,-18 1 16</inkml:trace>
  <inkml:trace contextRef="#ctx0" brushRef="#br0" timeOffset="596344.5891">8837 14252 0,'18'18'16,"-1"0"-16,1 17 16,17-18-16,1 19 0,69 17 15,-52-36-15,36 36 16,-54-35-1,0 35-15,-17-36 0,-18 19 16,-18-19-16,0 1 16,-52 35-16,35-36 15,-54 1 1,36 0-16,18-1 0,-18-17 0,-17 18 31</inkml:trace>
  <inkml:trace contextRef="#ctx0" brushRef="#br0" timeOffset="598063.9179">9772 12929 0,'0'0'16,"18"0"31,-18 36-32,0-19-15,0 1 0,0 0 16,17 34-16,-17-16 16,0 17-16,0-36 15,0 36-15,0-18 16,0 18 0,0-35-16,0 17 0,0 1 15,0-19-15,0 18 16,0-17-1,0 0-15,0-1 0,0 1 16,0 0 62,0-1-15,0 1-48,0 0-15,0 17 16,0-17-16,0-1 16,0 54-16,0-36 15,0 53-15,0-53 16,18 18-16,-18 36 15,0-54-15,18 71 16,-18-53-16,0 0 16,17 70-16,-17-52 15,0 87-15,0-87 16,0-1-16,0 72 16,0-19-1,18-70-15,-18 0 0,17 17 16,1 1-1,-18-36 1,0-17-16,0-36 47,0 1-47</inkml:trace>
  <inkml:trace contextRef="#ctx0" brushRef="#br0" timeOffset="599231.3754">9790 12929 0,'0'0'0,"17"0"62,1 0-46,0 0-16,-1 18 15,36-18 1,-35 0-16,35 0 16,-18 0-16,0 0 0,18 0 15,-35 0-15,17 0 16,-17 0-16,-1 0 0,19 0 16,-19-18-16,1 18 15,-18 18 1,17-18-1,-17 18 17,18-18-17,-18 17-15,0 1 16,0 0 0,0-1-16,0 1 15,0-1-15,0 1 0,0 35 16,0-18-16,18 53 15,-18-35 1,0 18-16,0-18 0,0 17 16,0 1-16,0 0 0,0 87 15,0-70-15,0 89 16,0-89-16,0 88 16,-18-70-16,18 71 15,0-89 1,0 53-16,18-88 15,-18 0-15,17 0 0,1 0 16,0 0-16,-1-1 16,-17 1-16,18 36 15,0-1-15,-18-18 16,0-52-16,0 17 16,0 1-1,0-19-15,0 1 16,-18-18-1,0-18 1,-17 18-16,-18-17 16,0-1-16,0 18 15,0-18-15,0 18 0,1 0 16,-54 18 0,70-18-16,19 0 0,-18-18 15,17-17 1</inkml:trace>
  <inkml:trace contextRef="#ctx0" brushRef="#br0" timeOffset="599826.7653">10054 13335 0,'-17'0'31,"17"18"-15,-18-1-16,0 36 16,18-35-16,0 52 15,0-52-15,18 17 16,0-17-16,-1-18 0,36 18 16,-35-18-1,17-36-15,-17 19 16,-18-1-16,17-17 0,-17-1 15,-17 19-15,-1-18 0,0 17 16,-35-17 0,36 17-16,-1 18 0,1 0 15,-1 0-15,0 18 0,18 35 16,0-18 0,0-18-16</inkml:trace>
  <inkml:trace contextRef="#ctx0" brushRef="#br0" timeOffset="600104.0019">10019 13758 0,'0'36'0,"0"-72"0,18 89 16,-18-17 0,17-19-16,1 18 15,-1-35-15,1 18 16,-18-36-1,0 1 1,0-1-16,0-17 0,-18 17 16,1-35-1,17 36-15,-18-1 16,1 0-16,17 1 0,-18 17 16,0 0-16,18 17 15,0 1-15,0 0 0,0 17 16</inkml:trace>
  <inkml:trace contextRef="#ctx0" brushRef="#br0" timeOffset="600270.9458">10037 14111 0,'17'0'16,"18"0"-1,-17 0 1</inkml:trace>
  <inkml:trace contextRef="#ctx0" brushRef="#br0" timeOffset="600392.781">10089 14340 0,'0'0'16,"0"18"-16,18-18 15</inkml:trace>
  <inkml:trace contextRef="#ctx0" brushRef="#br0" timeOffset="600504.5787">10089 14464 0,'0'18'15,"0"-107"-15,0 160 0,0-36 0,0-17 16,18-1-16,-18 1 15</inkml:trace>
  <inkml:trace contextRef="#ctx0" brushRef="#br0" timeOffset="600615.4215">10019 14799 0,'0'0'16</inkml:trace>
  <inkml:trace contextRef="#ctx0" brushRef="#br0" timeOffset="600938.424">10054 15099 0,'0'35'16,"0"0"-16,0 54 15,0-54-15,0 35 16,18-34-16,-1-19 16,1-17-16,17 0 15,-17-35-15,0 0 16,-18 0-16,0-1 0,0-34 15,0 34-15,-36-16 16,1 34-16,17 0 16,1 18-16,-1 0 0,1 18 15,17 17 1,-18 0-16</inkml:trace>
  <inkml:trace contextRef="#ctx0" brushRef="#br0" timeOffset="602562.405">9878 16140 0,'17'0'15,"1"-18"1,0 18-16,-18-18 16,0 1-1,0-1 1,0 0-16,-53 18 15,35 18-15,-52 17 16,34 1 0,19-1-16,17 0 0,17 0 15,54 71-15,-1-53 16,19-18 0,-54-17-16,0 35 15,-35-35-15,0 17 16,-17 0-16,-36 0 15,17-35-15,19 18 16,-19-18-16,1-18 16,18 1-16,-1-36 15,36 18-15,-18-18 16,35-35-16,-18 35 16,19-18-16,-19 36 15,19-36 1,-19 54-16,-17-36 15,0 35-15,0 0 16,-17 18-16,-1-17 16,18 34-1,0 1 1,18 0-16</inkml:trace>
  <inkml:trace contextRef="#ctx0" brushRef="#br0" timeOffset="602768.2943">10142 16122 0,'-17'35'16,"34"-70"-16,-34 88 0,-1-18 15,18 18-15,18-18 16,35 1 0,-18-19-16,35 1 0,-34-18 15,-1 0-15,0 0 16,18-35-16,-17 35 15,-19-36-15,-17 19 16</inkml:trace>
  <inkml:trace contextRef="#ctx0" brushRef="#br0" timeOffset="602928.2202">10372 16210 0,'-18'106'15,"36"-212"-15,-36 265 0,18 0 16,0-89-16,18-17 0,17 35 16,0-52-1,1-1-15</inkml:trace>
  <inkml:trace contextRef="#ctx0" brushRef="#br0" timeOffset="603841.6498">9243 12118 0,'17'0'15,"-17"-18"-15,0 36 16,0 0-1,18-1-15,-18 18 0,35 36 16,-17 17-16,17-17 16,1-1-1,-36-34-15,17 17 16,-17-36-16,0 1 16,18-18-16</inkml:trace>
  <inkml:trace contextRef="#ctx0" brushRef="#br0" timeOffset="604030.4473">9349 12100 0,'17'-17'15,"19"-1"1,-1 0-16,0 1 15,18-1-15,-18 18 16,-35 18 0</inkml:trace>
  <inkml:trace contextRef="#ctx0" brushRef="#br0" timeOffset="604157.7254">9366 12347 0,'18'0'0,"-18"-70"16,-18 140-16,54-52 0,-1-18 0,35-18 15,-34 1-15,17-1 16,17-17-16,-17 17 16</inkml:trace>
  <inkml:trace contextRef="#ctx0" brushRef="#br0" timeOffset="604575.4454">10054 12171 0,'0'-18'16,"0"36"-16,-17-53 15,-19 35-15,19 0 16,-1 0-16,-17 0 16,17 17-16,0 1 0,-17-1 0,18 19 15,-19 17 1,36-18-16,-17 36 15,34-54-15,1 54 16,17-54-16,18 19 16,-18-36-16,18 0 15,-17 0-15,-1-18 0,35 0 16,-34 1-16,-19 17 16</inkml:trace>
  <inkml:trace contextRef="#ctx0" brushRef="#br0" timeOffset="604924.3733">10372 12136 0,'-18'0'15,"0"0"1,1 17 0,-1 36-1,18-35-15,0 35 16,18-36-16,-18 1 16,17 17-16,1-17 0,0 0 0,52-1 15,-34-17-15,-1 0 16,18 0-16,-18 0 0,53-35 15,-53 35 1,1-18-16,-19 18 16,-17 18-16,-17 0 15</inkml:trace>
  <inkml:trace contextRef="#ctx0" brushRef="#br0" timeOffset="605114.3796">10601 12153 0,'-18'53'0,"36"-106"0,-36 124 16,18-18-16,0-18 0,0 0 16,18 71-16,17 0 15,-17-53-15,-18 0 16,18-18-16</inkml:trace>
  <inkml:trace contextRef="#ctx0" brushRef="#br0" timeOffset="621243.3499">10918 14464 0,'18'0'15,"0"0"-15,17 0 16,18 0-16,0 18 0,106-18 15,-71 17 1,88 1-16,-70-1 16,-18-17-16,89 18 15,-107-18-15,71 0 16,-70 0-16,-36 0 16,18 0-16,-35 0 0,-1 0 15,-34 0 1,-1 0-16,-17 0 15</inkml:trace>
  <inkml:trace contextRef="#ctx0" brushRef="#br0" timeOffset="621498.0266">12047 14305 0,'18'18'15,"35"17"1,-18-17-16,53 17 15,-52-17 1,52 17-16,-53-17 16,-17-1-16,-1 18 0,-34-17 15,-1 0-15,1 17 0,-36-17 16,-53 35 0,35-36-16,18 18 0,0-17 15,0 0-15,18-18 16,18 17-16,-1-17 0,71-35 15</inkml:trace>
  <inkml:trace contextRef="#ctx0" brushRef="#br0" timeOffset="622160.0963">12806 14393 0,'0'-17'16,"17"-1"15,-34 18-31,-1 0 16,-35 18 0,36-1-16,-19 19 15,19-1-15,-19 53 16,19-35-16,17 0 0,35 35 15,-17-53-15,35-17 16,0 0-16,17-18 16,1 0-16,-1-18 0,1 0 15,52-52-15,-70 17 16,-18 0-16,-17 18 0,-18-18 16,-53-18-16,18 36 15,-89-18 1,54 53-16,-1-18 0,1 36 15,17-18-15,0 18 0,18-1 16,17 19-16,36-19 16,17 1-16</inkml:trace>
  <inkml:trace contextRef="#ctx0" brushRef="#br0" timeOffset="625412.7498">14358 14288 0,'0'-36'15,"0"19"-15,-18-1 16,1 18-16,-18-18 15,17 18-15,-17 18 16,17 0-16,0 17 0,1 0 16,-1 53-1,18-52-15,0-1 0,18 35 16,-1-34-16,36 17 16,-35-18-16,17-17 15,-17-1-15,-18 1 16,-18-1-1,1-17-15,-19 18 16,19-18-16,-1 0 16,0 0-16</inkml:trace>
  <inkml:trace contextRef="#ctx0" brushRef="#br0" timeOffset="625680.9631">14570 14552 0,'-18'35'16,"36"-70"-16,-36 106 0,0-36 16,18 0-16,0-17 0,36 17 15,-19-17 1,54-18-16,-36 0 16,36-36-16,-54 1 15,1 18-15,0-19 0,-18 19 16,0-19-16,0 1 15,-36 0-15,19 17 0,-36 1 16,35 17 0,1 0-16,-1 17 0,0 1 15,18-1-15</inkml:trace>
  <inkml:trace contextRef="#ctx0" brushRef="#br0" timeOffset="625936.1419">15011 14164 0,'0'0'0,"0"-35"0,-18-1 15,0 1-15,1 18 0,-1-19 16,1 36 0,-1 36-1,18-1-15,0 88 0,0-52 16,53 70-16,-36-70 15,54 52 1,-53-70-16,17 17 16,-17-52-16,-18 0 15,-18-18-15,0 0 16</inkml:trace>
  <inkml:trace contextRef="#ctx0" brushRef="#br0" timeOffset="626065.9887">14958 14517 0,'17'0'0,"19"0"0,-124 35 0,123-70 0,53 35 16,-35-18 0,-18 18-16,0 0 0,-17 0 15,0-17-15,-18 34 16</inkml:trace>
  <inkml:trace contextRef="#ctx0" brushRef="#br0" timeOffset="626198.3392">15169 14446 0,'36'0'16,"-72"0"-16,89-17 0,-17 17 16,17 0-1,-1-18-15,-34 0 16</inkml:trace>
  <inkml:trace contextRef="#ctx0" brushRef="#br0" timeOffset="626370.2964">15258 14146 0,'0'71'15,"0"-142"-15,17 213 0,-17-90 16,18 19-16,0 52 16,-18-70-16,17 0 0,1 18 15,-1-36 1,1-17-16,-18-36 15</inkml:trace>
  <inkml:trace contextRef="#ctx0" brushRef="#br0" timeOffset="626708.286">15469 14464 0,'0'70'15,"0"-140"-15,-17 176 0,17-71 0,0 0 16,0 1-1,0-19-15,0 1 0,17-36 16,1 1 0,-18-19-16,18 19 15,17-36-15,-17 17 16,34 1-16,-34 35 16,0 0-1,-1 35-15,-17-17 16,18 17-1,-18-17-15,0 0 16,0-1-16,0 1 0,18 0 16,-1-18-1,1 0 1,-18 17-16,18-17 16,-1 0-16</inkml:trace>
  <inkml:trace contextRef="#ctx0" brushRef="#br0" timeOffset="627176.0603">15981 14552 0,'0'-18'15,"0"36"-15,-18-36 16,-17 54 0,17-19-16,1 54 15,-1-36-15,36 18 16,-18-35-16,35-1 15,0-17-15,-17 0 16,35-17-16,-36-1 16,19-35-16,-36 18 15,17-18 1,-17 35-16,-17-17 16,17 17-16,-18 18 15,18 18 1,18 17-16,-1 1 15,1-19-15,17 1 16,1 0 0,-19-18-16,1 0 0,-18-18 15,0 0-15,0-17 16,17 17-16,-17 1 16,18 17-1,0 0-15,-1 17 16,1-17-16,0 18 0,-1 17 15,19-17-15,-19 0 0,54-1 16,-54 1-16,36-1 16,-35-17-16,0-17 15</inkml:trace>
  <inkml:trace contextRef="#ctx0" brushRef="#br0" timeOffset="627298.385">16528 14482 0,'0'0'15,"-36"35"-15,19 0 16,-19 18-16,19 18 0,-18-19 0,-36 72 16,36-71-1,-1 0-15</inkml:trace>
  <inkml:trace contextRef="#ctx0" brushRef="#br0" timeOffset="631404.5926">23795 13176 0,'0'-17'0,"0"-19"16,0 19 0,-35-1-1,17 18-15,-35 18 16,18 17-16,-18 36 16,18-19-16,-1 1 0,19 0 15,-1 71 1,18-71-16,0 35 15,18-53-15,35 36 16,-1-54-16,37 1 16,-54-18-16,18-18 0,35-52 15,-53 17-15,1-53 16,-36 53 0,0-53-16,-18 53 15,-35-17 1,18 52-16,17 1 0,-17 17 15,17 0-15,18 17 0,-17 18 16,17 1-16,0-19 16</inkml:trace>
  <inkml:trace contextRef="#ctx0" brushRef="#br0" timeOffset="631852.9015">24430 13653 0,'0'0'0,"0"17"16,0 1 0,-18 17-16,18 0 15,-17 1-15,-1 17 0,-17 17 16,17-35-16,-17 36 16,35-53-16,0 17 15</inkml:trace>
  <inkml:trace contextRef="#ctx0" brushRef="#br0" timeOffset="632069.4789">24765 13194 0,'35'88'15,"-70"-176"-15,70 247 0,-17-54 16,0-34 0,-1-18-16,1 70 15,-18-70-15,17 53 16,-17-71-16,0-17 0</inkml:trace>
  <inkml:trace contextRef="#ctx0" brushRef="#br0" timeOffset="632259.4835">25224 13705 0,'-18'71'16,"36"-142"-16,-54 160 0,36-54 0,-17 0 15,-1-17-15,0 17 0,-17 18 16,35-35-16,-17-1 15</inkml:trace>
  <inkml:trace contextRef="#ctx0" brushRef="#br0" timeOffset="632554.2672">25523 13317 0,'0'0'0,"71"-17"16,-18 17-16,-18 0 15,18 0-15,18 17 0,-18 19 16,-18-19-16,0 19 0,-35 16 16,18-16-16,-36-1 15,1 18-15,-1-18 0,-17 1 16,-1-1-16,19 0 0,-1-17 15,0 17-15,18-17 16,0-1 0,18 1-16,35-18 15,-18 0-15,-17 0 16</inkml:trace>
  <inkml:trace contextRef="#ctx0" brushRef="#br0" timeOffset="632709.1784">26053 13847 0,'-18'52'16,"18"-34"-16,-35 35 15,17-35-15,-17-1 0,0 36 16,17-53-16,18 18 16</inkml:trace>
  <inkml:trace contextRef="#ctx0" brushRef="#br0" timeOffset="632877.1257">26564 13847 0,'18'0'15,"-1"0"1,-34 0-1,17 17-15</inkml:trace>
  <inkml:trace contextRef="#ctx0" brushRef="#br0" timeOffset="633014.992">26882 13794 0,'35'0'16,"-70"0"-16,88 0 0,-36 0 15,1 17-15,0-17 0</inkml:trace>
  <inkml:trace contextRef="#ctx0" brushRef="#br0" timeOffset="633153.8624">27323 13811 0,'17'0'15,"-34"0"-15,52 0 0,-17 0 16,-1 0-16</inkml:trace>
  <inkml:trace contextRef="#ctx0" brushRef="#br0" timeOffset="633271.3686">27605 13811 0,'0'0'15,"35"-17"-15,-17 17 16,-18-18-16</inkml:trace>
  <inkml:trace contextRef="#ctx0" brushRef="#br0" timeOffset="633922.9083">28804 13300 0,'-35'-71'16,"70"142"-16,-105-159 0,-1 35 16,54 53-16,-54 17 15,36 19-15,-18 52 16,35-35 0,18 35-1,71 35 1,17-70-16,0-35 15,-53-18-15,54-35 16,-54-1-16,-17 1 16,-1 0-16,1-53 15,-18 52-15,0-17 0,-18 0 16,18 36-16,0-1 16,0 36-1,0 70-15,0-17 16,0 17-16,35 88 15,-17-88-15,53 53 16,-54-70-16,19-18 0,-19 35 16,-17-53-16,0-17 15</inkml:trace>
  <inkml:trace contextRef="#ctx0" brushRef="#br0" timeOffset="634834.536">14587 15328 0,'0'0'0,"-17"18"16,-1-1-16,0 19 0,1 34 15,-1-17-15,18 53 16,0-53-16,18 0 16,52 35-16,-34-53 15,17-17-15,-18 17 0,53-17 16,-53-18-16,18 0 16</inkml:trace>
  <inkml:trace contextRef="#ctx0" brushRef="#br0" timeOffset="635141.3983">14975 15452 0,'-17'53'15,"17"-18"-15,0 35 16,17-34-16,1 17 16,-18-18-16,18 18 0,-1-18 15,1 0-15,-18-17 0,35 35 16,-17-35-1,0-18 1</inkml:trace>
  <inkml:trace contextRef="#ctx0" brushRef="#br0" timeOffset="635422.6722">15346 15663 0,'0'0'0,"-35"53"16,17-17-16,18-19 0,0 36 16,18-35-16,17 17 15,0-35-15,0 18 0,36-36 16,-18 0 0,35-35-16,-70 18 15,-1 0-15,1-18 16,-36 18-16,-35-36 15,1 54-15,-37-1 16,54 18-16,-18 0 0,18 18 16,-18 34-1,35-34-15</inkml:trace>
  <inkml:trace contextRef="#ctx0" brushRef="#br0" timeOffset="636113.5081">16528 15646 0,'-36'-18'16,"19"18"-1,-19 35-15,19 1 16,-1 34-16,18-35 16,18 36-16,-1-36 15,36 1 1,-35-19-16,17 1 0,1-18 15,34-18-15,-52 1 16,17-19 0,-35-17-16,-18 36 0,18-19 15,-17 19-15,-36-36 16,18 53-16,17-18 16,-17 18-16,17 18 15,0 0-15,36-18 16,0 17-16</inkml:trace>
  <inkml:trace contextRef="#ctx0" brushRef="#br0" timeOffset="636569.1468">16898 15769 0,'0'35'15,"0"-70"-15,0 88 0,0-18 0,18 18 16,-1-35-16,19 17 15,-19-35-15,19 0 16,-19 0-16,1-35 16,-1 17-16,-17-17 15,0 17-15,0-17 16,0 17 0,18 36-1,0 0 1,-1 17-16,19-17 15,-36-1-15,17 1 16,1-18-16,0 0 0,-18-18 31,0 1-15,0-1-16,-18-35 16,18 18-16,0-18 15,0 35-15,18-17 16,-1 35-16,36 0 15,-35 0-15,52-18 16,-34 18-16,17 0 16,-18-17-16,-18 17 15,-17-18 1,-17 18 0</inkml:trace>
  <inkml:trace contextRef="#ctx0" brushRef="#br0" timeOffset="636720.2512">17268 15416 0,'0'-35'16,"18"35"-16,35 141 0,-124-247 0,107 71 0,-36 53 16,17 17-16,1 0 0,0 1 15,17 69-15,-35-52 16,35 36 0,-35-37-16,18-16 0,-18-1 15,18 0-15</inkml:trace>
  <inkml:trace contextRef="#ctx0" brushRef="#br0" timeOffset="637057.647">17604 15998 0,'17'89'16,"-70"-266"-16,89 265 0,-19 54 0,19-54 15,-36-71-15,17 19 0,-17-19 16,-17-34-1,-1-36 1,0 18-16,1-1 16,-1-70-16,0 53 15,18 1-15,18-19 0,0 36 16,35-18-16,-18 35 16,-18 18-16,19 0 15,-19 18-15,1-1 16,0 1-16,-18 17 0,0-17 0,-18 35 15,0-35-15,-17 17 16,17-35-16,18-18 16,18-35-1</inkml:trace>
  <inkml:trace contextRef="#ctx0" brushRef="#br0" timeOffset="637297.8127">17886 15804 0,'0'36'15,"0"-19"-15,0-122 16,0 157-16,0 19 0,17-53 16,1-18-16,0 17 15,-1-17-15,19 0 16,-19 0-16,-17-17 16,0-1-1,0 0 1,0 1-16,0-1 15,0 0-15,18 18 0,-18-17 16,18 17-16,-18 17 0,17-17 16,1 18-1,0 0-15</inkml:trace>
  <inkml:trace contextRef="#ctx0" brushRef="#br0" timeOffset="637474.7252">18150 15752 0,'36'-53'31,"-19"53"-31,-87 123 0,87-193 0,54-1 0,-53 53 16,35 1-16,-18 17 15,18-18 1,-36 0-16,19 18 16,-36-17-16,-18-1 15</inkml:trace>
  <inkml:trace contextRef="#ctx0" brushRef="#br0" timeOffset="637614.5963">18327 15452 0,'0'-36'16,"-18"36"15,36 18-31,-18 0 0,0-18 0,0 35 16,17 53-16,-17-35 16,18 35-1,-18-35-15,18-18 0,-1 18 16,1-35-16</inkml:trace>
  <inkml:trace contextRef="#ctx0" brushRef="#br0" timeOffset="637898.351">18644 15610 0,'-35'0'0,"70"0"0,-88 18 15,53 0-15,0 17 16,18-17-16,17 17 16,-17-17-1,53 17-15,-54-18 16,36 1-16,-35-18 16,-1 18-16,-17-1 15,-17-17 1,-1 0-16,0 0 0,-34 0 15,16 0-15,19 0 16,-19 0-16,19 0 0</inkml:trace>
  <inkml:trace contextRef="#ctx0" brushRef="#br0" timeOffset="638130.9695">18785 15169 0,'89'36'15,"-178"-72"-15,231 107 0,-37 17 16,-69-35-16,17 18 16,-18-1-16,-18-17 0,1 88 15,-18-88-15,-35 71 16,0-89-1,-36 35-15</inkml:trace>
  <inkml:trace contextRef="#ctx0" brushRef="#br0" timeOffset="698731.8912">22084 15311 0,'0'17'15,"0"18"-15,18 1 16,-1 70 0,-17-36-16,18-17 0,-18 106 15,-18-89-15,18 1 16,-17 35-16,-1-71 15,18-17-15,-18-18 16,18-18 0,18-53-16,0 1 15,-18 17-15,17-18 0,-17-17 16,35-70 0,-35 87-16,53-17 15,-17 52-15,-19 1 0,36 18 16,-35 17-16,17 17 15,-17 18-15,-1-17 0,1 88 16,-18-53-16,0 70 16,0-52-16,0 52 15,0-87-15,0 52 16,0-53 0,35 18-16,-35-35 15,18-18-15</inkml:trace>
  <inkml:trace contextRef="#ctx0" brushRef="#br0" timeOffset="699083.3249">22684 15787 0,'0'17'16,"17"36"-1,-17-17-15,18 17 16,-18-18-16,18 71 16,-18-71-16,17 53 15,-17-53-15,0-17 16,18 17-16,-18-17 0,17-36 16</inkml:trace>
  <inkml:trace contextRef="#ctx0" brushRef="#br0" timeOffset="699261.2988">22931 15928 0,'0'53'16,"0"-106"-16,0 141 0,0-17 16,0-18-16,17 0 15,1-18-15,-18 0 16,17-17-16,-17 17 15,0-17-15</inkml:trace>
  <inkml:trace contextRef="#ctx0" brushRef="#br0" timeOffset="699405.6822">22737 16104 0,'35'0'16,"-70"0"-16,105-17 0,18 17 15,-52 0-15,52-18 16,-71 18-16,19 0 16</inkml:trace>
  <inkml:trace contextRef="#ctx0" brushRef="#br0" timeOffset="699593.6505">23354 16087 0,'0'35'15,"0"-70"-15,-18 105 0,1-34 0,-36 16 16,35-34-16,0 0 16,1-1-1</inkml:trace>
  <inkml:trace contextRef="#ctx0" brushRef="#br0" timeOffset="700210.5692">23848 15487 0,'17'53'16,"-34"-106"-16,34 141 0,-17 0 15,0-17-15,0 35 16,-17-36-16,17-17 0,-18-18 15,1 1-15,17-1 0,-18-17 16,18-36 0,18-53-1,-18 1 1,35 17-16,-18-18 0,36-105 16,-17 106-16,34-54 15,-17 106-15,-35 1 16,52 17-16,-52 17 15,17 89-15,-17-53 16,-18 88 0,0-70-16,0-1 0,0-17 0,0 53 15,0-71 1,17 36 0,-17-36-16,36-17 0</inkml:trace>
  <inkml:trace contextRef="#ctx0" brushRef="#br0" timeOffset="700640.3488">24465 15946 0,'0'35'16,"0"-18"-16,0 54 15,0-36-15,18 18 16,-1-35-16,1 0 0,0-1 16,17 1-1,-17-18-15,-1 0 0,1-35 16,-18 17-16,0 0 16,18-17-16,-18 17 15,0 1-15,17 17 16,1 0-16,-1 0 15,1 17-15,17 36 16,-17-35-16,0 0 16,-1-1-16,19 1 0,-19-18 0,18 0 15,-17 0 1,0-18-16,-18 1 0,0-1 16,0-17-16,-18-1 0,0-17 15,1 18-15,-1-18 16,1 36-1,-1-1-15</inkml:trace>
  <inkml:trace contextRef="#ctx0" brushRef="#br0" timeOffset="702169.1756">26123 15311 0,'0'17'15,"0"36"-15,0 53 16,0 17 0,18-52-16,-18 70 15,0-88-15,0 18 0,0-19 16,0 1-16,0-17 0,0 34 15,0-52 1,0 17-16</inkml:trace>
  <inkml:trace contextRef="#ctx0" brushRef="#br0" timeOffset="702475.4915">25912 15822 0,'17'18'15,"-17"-1"-15,0 1 16,18 17-16,-1 53 16,1-35-16,17 71 15,-17-71-15,0 0 16,-1-18-16,1 0 0,52 18 15,-52-35 1,17-18-16,1 0 0,52-53 16,0-18-1,-17-17 1,-36 35-16,0-17 0,-17 34 16,-1 1-1,-34 35-15</inkml:trace>
  <inkml:trace contextRef="#ctx0" brushRef="#br0" timeOffset="704641.9109">1252 8608 0,'18'0'47,"88"0"-31,-53 17-1,70 1-15,-52-18 16,17 0-16,0 0 0,0 0 16,18 0-16,-18 0 0,-17 0 15,0 0-15,-19 0 0,19 0 16,-36 0-16,-17 18 15,-18-1 1</inkml:trace>
  <inkml:trace contextRef="#ctx0" brushRef="#br0" timeOffset="705645.0791">6350 7814 0,'18'0'0,"17"0"16,53 0-1,-35 0-15,35 0 16,0-18-16,1 18 0,-1 0 0,18 0 16,-18 0-16,18 0 15,-18 0-15,0 0 0,53 0 16,-88 0-16,18 0 15,-54 0-15,1 18 16</inkml:trace>
  <inkml:trace contextRef="#ctx0" brushRef="#br0" timeOffset="706595.7481">13053 7549 0,'17'18'15,"1"-18"-15,70 0 16,-17 0-16,17 0 16,0 18-16,36-18 0,87 0 15,-87 0-15,70 17 16,-124-17-16,54 0 16,-89 0-1,0 0-15</inkml:trace>
  <inkml:trace contextRef="#ctx0" brushRef="#br0" timeOffset="707574.1039">19403 7814 0,'17'0'15,"36"0"1,-17-18-16,87 18 15,-35-17-15,18 17 0,106-18 16,-106 18-16,17 0 16,-17 0-16,0 0 0,53 0 15,-107 0 1,19 0-16,-53 0 16</inkml:trace>
  <inkml:trace contextRef="#ctx0" brushRef="#br0" timeOffset="708381.178">26776 7161 0,'17'0'0,"1"0"0,88 0 31,-53 0-31,35 0 0,18 0 0,106 0 16,-89 0-16,1 0 15,-1 0-15,-17-17 0,0 17 16,17-18-16,-88 18 15,-17 0 1</inkml:trace>
  <inkml:trace contextRef="#ctx0" brushRef="#br0" timeOffset="713419.1585">22454 17057 0,'18'53'15,"0"-18"1,-1 18-16,1 70 16,0-52-16,-18 70 15,17-70-15,-17-18 0,0-1 16,-17 19 0,-1-106-1,18-1 1,-18-87-16,18 52 15,0-70-15,18 88 16,0-88-16,-1 88 16,1 18-16,17 0 0,-17 17 15,17 18-15,0 0 0,-17 0 16,17 35-16,-17 1 16,17 105-1,-17-88-15,-1 70 16,-17-70-16,18 71 15,0-89-15,-18 53 16,17-70-16,1 17 16,-18-17-16</inkml:trace>
  <inkml:trace contextRef="#ctx0" brushRef="#br0" timeOffset="713745.024">23336 17621 0,'-17'-35'15,"17"17"-15,-18 18 16,0 18-16,1 0 15,-1 17-15,-17 35 16,17-34-16,1 17 16,17-18-16,17 18 15,1-36-15,52 36 16,-17-53-16,0 18 16,0 0-16,-18-18 0,71 0 15,-71 0 1,18-36-16</inkml:trace>
  <inkml:trace contextRef="#ctx0" brushRef="#br0" timeOffset="714141.2026">24448 17163 0,'-18'0'16,"18"17"-1,0 19 1,0-1-16,0 0 0,0 18 16,0 71-1,0-54-15,0 89 16,0-89-16,0-17 16,18 0-16,-18 0 0,0-18 0,17 18 15,1-35-15,-1 0 16,-17-36-1,0-35 1</inkml:trace>
  <inkml:trace contextRef="#ctx0" brushRef="#br0" timeOffset="714492.0239">24130 17463 0,'0'0'0,"0"-18"0,0 0 31,18 1-15,-1-1-16,19-17 15,-19-1-15,18-34 16,1 35-1,-1-18-15,-17 17 16,17 1-16,-17 17 16,-1 18-16,-17-17 0,36 17 15,-1 17 1,0 36 0,-17-17-16,17-19 0,-17 19 15,17-1-15,0-18 0,-17 19 16,17-19-16,-17 1 0</inkml:trace>
  <inkml:trace contextRef="#ctx0" brushRef="#br0" timeOffset="716056.694">2822 8555 0,'0'18'16,"36"-18"-1,-19 0-15,89 0 16,-53 0 0,17 0-16,-34 0 15,-1 17-15</inkml:trace>
  <inkml:trace contextRef="#ctx0" brushRef="#br0" timeOffset="716689.4608">8414 7885 0,'17'0'31,"1"0"-16,0 0-15,-1-18 16,19 18-16,-19 0 0,19 0 16,-1 0-16,0 0 0,18 18 15,-35-18 1,-1 0-16</inkml:trace>
  <inkml:trace contextRef="#ctx0" brushRef="#br0" timeOffset="717794.9007">21502 7849 0,'17'0'16,"19"0"0,-1 0-16,0 0 15,53-17 1,-17 17-16,70-36 15,-88 36-15,18-17 16,-36 17-16,0 0 0,18 0 16,-53 17-16,0 1 15</inkml:trace>
  <inkml:trace contextRef="#ctx0" brushRef="#br0" timeOffset="732039.7482">11412 18062 0,'-35'18'16,"70"-36"-16,-88 54 0,18-19 15,0 54 1,17-1-16,18-34 16,0-1-16,0 0 0,18 0 15,0 1-15,-1-19 0,18 1 16,18 17-16,-17-35 15,52 0-15,-53 0 16,18-35 0,-35 17-16</inkml:trace>
  <inkml:trace contextRef="#ctx0" brushRef="#br0" timeOffset="732309.9669">11659 18344 0,'0'18'31,"0"0"-31,0-54 0,18 72 16,-18-19-16,35 19 16,-17-19-16,35 19 15,-36-36-15,36 0 16,-35 0-16,0 0 16,-1-18-16,1 18 0,-18-18 15,18-17-15,-18 17 0,0-17 16,-36-18-16,19 36 15,-1-1-15,-17 0 0,-18-17 16,18 35 0,17 0-16,-17 0 15,17 0-15,18 18 0,0-1 16</inkml:trace>
  <inkml:trace contextRef="#ctx0" brushRef="#br0" timeOffset="732749.6357">11977 18239 0,'17'35'15,"-34"-70"-15,52 105 0,-17 18 16,-1-52-16,1-1 16,-18 0-16,18-17 0,-18-1 15,17 19 1,-17-54-16,0 0 15,-17-52 1,17 35-16,-18-54 16,18 54-16,0 18 15,0-19-15,18 19 0,-18-1 16,17 18-16,19 53 16,-19-18-16,18 36 15,-17-36-15,35 18 16,-35-18-16,17-17 15,-17-1-15,-1-17 16,1 0 0,-18-52-16,0 34 0,-18-53 15,1 36 1,-1-35-16,0 34 16,18-17-16,-17 36 15,-1-1 1,18 0-16,0 36 0</inkml:trace>
  <inkml:trace contextRef="#ctx0" brushRef="#br0" timeOffset="733338.7137">12559 18274 0,'-18'-18'16,"1"1"-16,17 34 16,17 36-1,1-18 1,17 36-16,-17-53 16,17 52-1,-17-35-15,-1-17 0,36 0 16,-35-18-16,0 0 15,-1-18-15,1-52 16,-1 34-16,-17 1 0,0-53 16,-17 53-16,17-36 15,-18 53 1,18 1-16,-17 17 0</inkml:trace>
  <inkml:trace contextRef="#ctx0" brushRef="#br0" timeOffset="736047.7494">13864 18221 0,'0'35'16,"0"-17"-16,18 52 15,-1-34-15,1 34 16,0-17-16,-1 0 16,1-35-16,-18-1 15,0-34 1,0-36-1,-18 0-15,18 18 16,0-18-16,-17-53 16,34 53-16,-17 18 0,18-1 15,17 1-15,1 35 16,16 0-16,-34 18 16,17 35-1,-35 0-15,0-18 16,-17-17-16,-1 17 0,0-18 15,1-17-15,-18 18 0,-1-18 16,19 0 0,17-35-1,17 17-15</inkml:trace>
  <inkml:trace contextRef="#ctx0" brushRef="#br0" timeOffset="736354.0643">14340 18256 0,'0'71'0,"-17"-36"15,34 18-15,-17 0 16,18-18-16,0-17 16,17-1-16,-17 1 0,-1-18 15,54-18-15,-54 18 16,1-17-16,0-1 0,-1-35 15,-17 18-15,-17-18 16,-1 35-16,-35-34 16,36 52-1,-19-18-15,1 18 16,17 0-16,1 35 16,17-17-16,0-1 0,17 1 15,19 0 1</inkml:trace>
  <inkml:trace contextRef="#ctx0" brushRef="#br0" timeOffset="736643.049">14676 18380 0,'0'17'16,"0"19"0,0-1-1,17 18-15,18-18 16,-17-17-16,0-18 15,52 17 1,-34-34 0,-19-1-16,-17-17 15,0 17-15,0-17 0,-35-18 16,17 35-16,-35-17 16,36 17-16,-1 18 15,-17-17-15,17 17 0,-17 17 16,35 1-1,18 0 1</inkml:trace>
  <inkml:trace contextRef="#ctx0" brushRef="#br0" timeOffset="736892.887">15064 18221 0,'0'35'16,"0"-70"-16,0 106 0,0-36 15,0 0-15,0 0 0,17 18 0,1-17 16,0 34-16,17-52 16,-18-1-16,54 19 15,-36-36-15,36 0 16,-36 0-16,0-18 15,1 0-15</inkml:trace>
  <inkml:trace contextRef="#ctx0" brushRef="#br0" timeOffset="738045.1232">16404 18309 0,'-17'0'0,"-1"0"16,0 18-1,-17-18 1,35 17-16,-18 1 0,1 17 16,-1 1-1,18-19-15,0 19 0,0 34 16,18-52-16,17 17 15,-17-17-15,17-18 16,0 0-16,18 0 16,-18 0-16,1-18 0,-19 18 15</inkml:trace>
  <inkml:trace contextRef="#ctx0" brushRef="#br0" timeOffset="738322.3601">16633 18503 0,'-17'18'16,"17"-1"-16,0 1 15,0 0-15,0 17 0,0-17 16,17-1-16,19 19 16,-19-19-16,1-17 15,17 0-15,-17 0 0,17-17 16,-17-1-16,0 0 0,17-35 15,-35 18-15,0 0 16,-18 0-16,1-1 0,-19-17 16,19 36-16,-19-19 15,19 36-15,-1 0 16,0 0-16</inkml:trace>
  <inkml:trace contextRef="#ctx0" brushRef="#br0" timeOffset="738723.9271">16933 18486 0,'18'52'16,"-36"-104"-16,36 140 0,-36-53 16,36 18-16,-18-35 15,0-1-15,0-34 31,0-19-15,0 1-16,0 17 0,0-52 16,0 52-16,18-17 15,-1 17-15,1 36 16,-18 0-16,35 52 16,-17-35-16,-1-17 15,1 35 1,17-35-16,-17-1 15,0-17-15,-1 0 16,-17-17-16,0-1 16,0-35-16,0 18 15,0-18 1,0 35-16,0-17 16,0 17-16</inkml:trace>
  <inkml:trace contextRef="#ctx0" brushRef="#br0" timeOffset="739044.279">17286 18521 0,'18'53'16,"-36"-106"-16,53 141 0,-17-70 0,0 17 15,-1-17-15,1 17 0,0-17 16,-1-18 0,1 0-16,-18-36 15,18 19-15,-18-19 0,17-34 16,-17 34-1,0 1-15,0-18 16,18 36 0</inkml:trace>
  <inkml:trace contextRef="#ctx0" brushRef="#br0" timeOffset="739785.0304">18133 18450 0,'0'18'16,"0"0"-16,17 17 0,1 53 15,17 0 1,-35-52-16,0-1 0,18-18 16,-18 19-16,0-72 31,-18 19-31,18-18 0,-17-18 15,17 0-15,0-36 16,0 54-16,0-18 0,17-17 16,1 52-1,17 0-15,1 1 16,-1 52-16,-18 18 16,-17-35-16,-35 52 15,18-52 1,-19 35-16,19-53 15,-19 17-15,19-17 16,-1 0-16,36-35 16</inkml:trace>
  <inkml:trace contextRef="#ctx0" brushRef="#br0" timeOffset="740076.8069">18450 18468 0,'0'53'16,"0"-36"-16,-17 36 15,34-17-15,1 17 16,0-36-16,17 1 16,-18-18-16,36-18 15,-35 1-15,17-36 16,-17 17-16,-18-17 15,0 18-15,-35-18 16,17 36-16,0-1 16,-35 18-1,36 0-15,-1 18 0,1-1 16,-1 1-16,0 0 0,1-1 16</inkml:trace>
  <inkml:trace contextRef="#ctx0" brushRef="#br0" timeOffset="740383.1215">18768 18486 0,'0'52'16,"0"-104"-16,0 122 0,17-17 15,1-18 1,0-17-16,35 0 15,17-1 1,-35-34-16,18-19 16,-35 19-16,0-1 0,-18-35 15,-18 18-15,0 17 16,1 1-16,-36-1 16,18 18-16,-18 0 15,35 0-15,0 18 0,18-1 16,0 1-16,18-18 15,0 0-15</inkml:trace>
  <inkml:trace contextRef="#ctx0" brushRef="#br0" timeOffset="740596.6888">19209 18380 0,'17'35'0,"-17"-17"15,18 17-15,0 0 0,-18 0 16,35 18-16,-17-17 16,-1-19-16,19 1 0,-19 0 15,18-18 1,-17 0-16,0 0 0,-18-18 16,0 0-16,0-17 15</inkml:trace>
  <inkml:trace contextRef="#ctx0" brushRef="#br0" timeOffset="740998.7585">17780 18574 0,'-18'0'0,"36"0"0,-53 0 15,35 17 1,17 1 0,19-18-1,-19 0-15,19 0 0,-19 0 16,18 0-16,18 0 15</inkml:trace>
  <inkml:trace contextRef="#ctx0" brushRef="#br0" timeOffset="741476.3696">15575 18450 0,'18'18'15,"-36"-36"-15,53 54 0,71-19 16,-53-17-16,0 0 16,53 18-1,-71-18-15,0 0 0</inkml:trace>
  <inkml:trace contextRef="#ctx0" brushRef="#br0" timeOffset="741926.0654">13335 18415 0,'0'18'0,"18"-18"16,17 0-16,0 0 0,0 0 16,18 0-16,0 0 15,-17 0-15,17-18 0</inkml:trace>
  <inkml:trace contextRef="#ctx0" brushRef="#br0" timeOffset="742533.1804">19950 18574 0,'0'17'15,"17"-17"1,1 0-16,17 0 15,-17 0-15,17 0 0,-17-17 16,35 17 0,-36 0-16</inkml:trace>
  <inkml:trace contextRef="#ctx0" brushRef="#br0" timeOffset="742866.5669">20514 18468 0,'0'18'16,"0"-36"-16,0 53 16,0 18-16,18-18 15,-1 36-15,1-18 16,0 0 0,-1-18-16,1-17 0,0-1 15,-18-34 1,17-1-1</inkml:trace>
  <inkml:trace contextRef="#ctx0" brushRef="#br0" timeOffset="743044.5404">20532 18521 0,'17'0'15,"-17"-53"-15,-17 106 0,52-53 0,-17 0 0,35 0 16,-18 0-16,53-18 15,-53 1-15,1 17 16,-19 0-16,-34 0 31</inkml:trace>
  <inkml:trace contextRef="#ctx0" brushRef="#br0" timeOffset="743155.3347">20620 18715 0,'18'18'16,"211"-71"15,-194 35-31,-317 71 0,599-124 0,-281 54 16</inkml:trace>
  <inkml:trace contextRef="#ctx0" brushRef="#br0" timeOffset="743411.5153">21184 18468 0,'0'0'0,"-17"18"0,-1-1 0,0 1 16,-17 52-16,35-34 16,0-1-16,0-17 0,18 17 15,17 0 1,0-17-16,18-18 15,-17 0-15,-19 0 16,18 0-16,-17 0 0,17-35 16</inkml:trace>
  <inkml:trace contextRef="#ctx0" brushRef="#br0" timeOffset="743604.8389">21467 18591 0,'0'0'0,"17"0"15,36 18 1,-35-18-16,52 0 16,-52 0-16,17 0 15,-17 0-15,-1-18 16</inkml:trace>
  <inkml:trace contextRef="#ctx0" brushRef="#br0" timeOffset="743894.5848">21960 18468 0,'18'123'31,"-36"-246"-31,36 335 0,0-177 16,-1 0-16,19 0 15,-19-35-15,1 0 16</inkml:trace>
  <inkml:trace contextRef="#ctx0" brushRef="#br0" timeOffset="744067.1257">22013 18450 0,'36'18'0,"-72"-36"0,89 36 16,-17-18-16,-1 0 0,0 0 15,-17 18-15,-1-18 0</inkml:trace>
  <inkml:trace contextRef="#ctx0" brushRef="#br0" timeOffset="744195.912">21960 18644 0,'18'-123'16,"-36"246"-16,54-105 0,-1-18 0,0 0 15,1-18-15,52 1 16,-53 17-16,-17-18 16</inkml:trace>
  <inkml:trace contextRef="#ctx0" brushRef="#br0" timeOffset="744461.4345">22507 18503 0,'0'0'0,"-35"35"0,17-17 16,-17 17-16,17 1 15,18 17 1,18-36-16,0 1 0,17 17 16,-17-35-1,17 0-15,18 0 16,-18-17 0,-35-1-16,18 0 15</inkml:trace>
  <inkml:trace contextRef="#ctx0" brushRef="#br0" timeOffset="744689.0405">22860 18644 0,'18'0'0,"-36"0"16,71 18-16,-18-18 0,36 0 15,-36 0-15,0 0 0,-17-18 16,0 1-16</inkml:trace>
  <inkml:trace contextRef="#ctx0" brushRef="#br0" timeOffset="745201.4017">23583 18450 0,'18'18'0,"-18"17"15,17 53-15,1-35 16,0 0-16,-1 35 16,1-52-16,0-19 15,17 19-15,-17-36 16,-18-18 0</inkml:trace>
  <inkml:trace contextRef="#ctx0" brushRef="#br0" timeOffset="745363.3321">23654 18503 0,'35'0'16,"-70"0"-16,88 0 0,-18 0 16,-17 0-16,17 0 0,-17-17 15,-1 17-15,1 0 0</inkml:trace>
  <inkml:trace contextRef="#ctx0" brushRef="#br0" timeOffset="745490.1696">23601 18680 0,'106'17'32,"-177"-123"-32,36 195 0,194-72 0,-124-34 0,18 17 15,35-18-15,-53 18 16,-17-18-1</inkml:trace>
  <inkml:trace contextRef="#ctx0" brushRef="#br0" timeOffset="745713.7642">24042 18574 0,'-18'53'15,"36"-106"-15,-53 123 0,52-17 16,1-17-16,35-1 16,-18-18-16,0-17 15,1 18-15,-1-18 0,18-18 16,-36 18-16,1-35 16,-18 18-16</inkml:trace>
  <inkml:trace contextRef="#ctx0" brushRef="#br0" timeOffset="746273.7531">24553 18733 0,'18'17'15,"-36"-34"-15,71 52 0,18-35 16,-18 0-16,0 0 15,0 0-15,-1-18 0,-16 1 16,-1-19-16</inkml:trace>
  <inkml:trace contextRef="#ctx0" brushRef="#br0" timeOffset="747392.6094">25506 18468 0,'0'0'0,"-18"0"0,-17 0 16,17 0-1,-35 0-15,18 18 16,0 17-1,17 18-15,18-36 0,18 19 16,17-1 0,0-17-16,1-1 0,-1 1 15,0 0-15,36 17 16,-54-18-16,-17 1 16,-17 0-16,-36-18 15,35 0 1,-17-18-16,17 18 0,-35-18 15,53 1 1</inkml:trace>
  <inkml:trace contextRef="#ctx0" brushRef="#br0" timeOffset="747671.4931">25700 18644 0,'-18'18'15,"36"-36"-15,-53 71 0,35-35 0,17 52 16,1-52 0,0 17-16,17-17 0,35 0 15,-34-1-15,17-34 16,-18 17-16,-18-18 16,1-17-1,-18 17-15,-18-17 0,1 17 0,-36-35 16,18 36-1,-36-1-15,36 18 16,17 0-16,-17 18 16,53-1-16,-1-17 15</inkml:trace>
  <inkml:trace contextRef="#ctx0" brushRef="#br0" timeOffset="747842.9486">26088 18680 0,'0'53'0,"0"-106"0,0 141 15,0-71-15,35 36 16,0-35-16,-17 0 16,0-18-16,-1 0 0,1 0 15</inkml:trace>
  <inkml:trace contextRef="#ctx0" brushRef="#br0" timeOffset="747998.8631">26123 18574 0,'18'-36'0,"-36"160"0,18-212 0,35 52 16,-17 36-16,0 0 16,17 0-16,-17 0 15,-18 18-15,17-18 0,-17 18 16,-17-18-1</inkml:trace>
  <inkml:trace contextRef="#ctx0" brushRef="#br0" timeOffset="748116.1746">26123 18733 0,'0'0'0,"18"17"16,17-17-16,-17 0 0,17 0 15,0-17-15,1 17 0,17-18 16,-36 0-16</inkml:trace>
  <inkml:trace contextRef="#ctx0" brushRef="#br0" timeOffset="748293.1457">26494 18503 0,'88'18'0,"-176"-36"0,211 36 15,-70-36-15,-18 18 16,1 0-16,16-17 16,-34 17-16,-36 0 15</inkml:trace>
  <inkml:trace contextRef="#ctx0" brushRef="#br0" timeOffset="748434.0205">26617 18556 0,'53'88'15,"-35"-52"1,-89-160-16,159 283 0,-52-106 16,-19-36-16,18 19 15,-35-19-15</inkml:trace>
  <inkml:trace contextRef="#ctx0" brushRef="#br0" timeOffset="748899.9802">26882 18609 0,'0'88'16,"0"-52"-16,0 16 16,17-34-16,-17 0 15,0-1-15,0-34 16,18-19-1,-18 19-15,0-18 0,0 17 16,35-53-16,-35 54 16,36-36-1,-19 53-15,1 17 16,-18 1-16,0 17 16,-18 18-16,18-17 15,0-19-15,0 1 0,18-1 16,-1 1-16,1-18 15,17-18 1,-17 1-16,0-18 0,-1 17 16,1-17-16,0 17 15,-1 0-15,1 18 16,-1 0-16,-17 36 16,18-19-16,-18 36 15,18-35 1,-1 17-16,1-17 15,0-18-15,-1 0 16</inkml:trace>
  <inkml:trace contextRef="#ctx0" brushRef="#br0" timeOffset="749082.9675">27411 18591 0,'17'18'15,"-34"-36"-15,52 54 0,0 17 16,-17-18-16,0 0 16,17-17-16,36 17 15,-54-17-15,36-1 16,-53-34 0</inkml:trace>
  <inkml:trace contextRef="#ctx0" brushRef="#br0" timeOffset="749540.6838">27446 18838 0,'0'18'15,"0"-36"-15,-18 36 32,18-36-1,0 1-31,0-1 16,0 0-16,18 1 15,0-1 1,-1-17-16,1 17 15,-18 1-15,18 17 0,-18-18 16,0 0-16,-18 18 16,0 0-16</inkml:trace>
  <inkml:trace contextRef="#ctx0" brushRef="#br0" timeOffset="749774.807">27393 18785 0,'18'0'0,"-36"0"0,53 0 16,18 0-16,-17 0 15,-19 0-15,19-17 16,17-1 0</inkml:trace>
  <inkml:trace contextRef="#ctx0" brushRef="#br0" timeOffset="750034.4972">27764 18556 0,'17'35'16,"-34"-70"-16,52 106 0,-17-54 15,17 1-15,0 0 16,0 17-16,54-17 15,-37-1-15,19-17 16,-53 0-16,17 0 16,-35-17-16</inkml:trace>
  <inkml:trace contextRef="#ctx0" brushRef="#br0" timeOffset="750206.956">28116 18574 0,'-53'88'0,"106"-176"0,-141 211 16,53-70-16,-18 35 15,0-35 1,53-35-16,-18 17 16,1-52-16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0-09T00:12:03.868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18538 5574 0,'-17'0'16,"17"18"-16,-18-18 0,36 0 62,-1 0-46,1 0-16,0 0 0,-1 0 15,19 17-15,105-17 16,-35 0 0,-53 18-16,-1-18 0,1 0 15,71 17 1,-107-17-16,1 0 16</inkml:trace>
  <inkml:trace contextRef="#ctx0" brushRef="#br0" timeOffset="3110.8687">23707 5380 0,'0'-18'16,"-18"18"-1,0-17 1,1 17-16,-1 0 0,0 0 16,-17 0-16,0 17 15,17 19-15,-17-19 16,17 18-16,-17 54 16,35-54-16,0 18 0,18 0 15,-1-18-15,36 0 16,-35-35-16,17 0 15,0 0-15,36-17 16,-36-1-16,1-35 16,-19 0-16,-17 18 15,18 0-15,-18-1 0,-18-17 16,18 36-16,-17-18 0,17 17 16,-18 18-1,18 35 1,0 53-1,0-52-15,18 17 0,35 17 16,-36-35-16,18 1 0,-17-19 16,17 1-16,18 0 15,-17-18-15,-19 0 16,1-18-16</inkml:trace>
  <inkml:trace contextRef="#ctx0" brushRef="#br0" timeOffset="3416.1807">23989 5009 0,'0'-17'32,"35"17"-17,-17 0-15,17 0 16,-17 0-16,-1 0 0,1 17 16,17-17-16,-52 0 31,-1 0-31</inkml:trace>
  <inkml:trace contextRef="#ctx0" brushRef="#br0" timeOffset="3546.0258">24024 5080 0,'0'35'16,"0"-70"-16,18 88 0,-18-35 16,17-1-16,-17 1 0,18-1 15,0 1-15,-18 0 0,17-1 16,19 1-1</inkml:trace>
  <inkml:trace contextRef="#ctx0" brushRef="#br0" timeOffset="3806.2173">24236 5133 0,'0'35'16,"0"-17"-1,17 17-15,19 0 16,-19-35-16,1 0 16,35 0-16,-35 0 15,-1-17 1,1-1-16,-36-17 16,1 17-16,-36-35 15,17 36 1,36-1-1,0 0 1</inkml:trace>
  <inkml:trace contextRef="#ctx0" brushRef="#br0" timeOffset="4140.1084">24448 4939 0,'0'0'15,"0"-18"-15,17 18 16,1 0 0,-1 0-16,1 0 0,17 0 15,-17 0-15,0 36 16,-18-19 0,17 1-16,-17 35 15,0-36-15,0 19 0,0 34 16,18-17-1,0-35-15,-18-1 0,17 1 16,-17 0-16,18-1 16,-36-17-1,1 0 1,-1 0-16,-35 0 16,35 18-16,-17-18 15</inkml:trace>
  <inkml:trace contextRef="#ctx0" brushRef="#br0" timeOffset="54686.6107">30092 8661 0,'0'-18'15,"35"18"1,1-18-16,-1 18 15,71-17 1,-36-1-16,1 18 0,-1 0 16,18 0-16,1 0 0,-1 0 15,88 18-15,-105-1 16,17-17-16,-17 0 0,-1 18 16,1-18-16,35 0 15,-71 0-15,-18 0 16,1-18-16,-71-17 15,18 35 1</inkml:trace>
  <inkml:trace contextRef="#ctx0" brushRef="#br0" timeOffset="55091.0958">30339 8290 0,'-88'18'15,"176"-36"-15,-247 54 0,106-19 16,-17 18-16,-36 18 16,71-17-16,17-1 0,-17 36 15,52-54-15,1 18 16,70 36-1,36-18-15,-54-35 16,1-1-16,35 18 16,-54-17-16,-34 0 0,0-18 15</inkml:trace>
  <inkml:trace contextRef="#ctx0" brushRef="#br0" timeOffset="55855.6288">30057 11765 0,'35'0'15,"0"0"-15,1 18 16,87-18-16,-52 0 16,17 0-16,18 0 0,-1 0 15,1-18-15,106 18 16,-124-17-16,53 17 15,-88 0-15,-35-18 16,-1 18-16,-34 0 16,-54 0-16,-35 0 15,53 0-15</inkml:trace>
  <inkml:trace contextRef="#ctx0" brushRef="#br0" timeOffset="56260.2053">30321 11465 0,'36'-17'15,"-72"34"-15,89-34 0,-35 17 0,-1 0 16,-34 17-16,-54 36 16,36-35-1,-18 17-15,0-17 0,-35 52 16,53-52-16,-18 35 15,35-35-15,18-1 16,18 1-16,-1-1 16,19 1-16,52 17 15,-35-17-15,17 0 0,-17-1 16,53 19-16,-35 16 16,-54-34-1</inkml:trace>
  <inkml:trace contextRef="#ctx0" brushRef="#br0" timeOffset="61476.2929">30480 7056 0,'-18'0'15,"1"0"1,17-18 0,17 18-1,54 0-15,-18 0 16,70-18 0,-34 18-16,87 0 15,0 0-15,-88 0 16,1 0-16,52 0 15,-88 0-15,0 0 16,-36 0-16,-52 0 31,-36 0-31</inkml:trace>
  <inkml:trace contextRef="#ctx0" brushRef="#br0" timeOffset="61876.8582">30762 6703 0,'0'0'15,"-35"17"1,-36 36-16,18-35 16,1 0-16,-72 35 15,54-36-15,-54 18 16,89 1-16,-18-19 15,35 1-15,1 17 0,34 18 16,36-35-16,0 17 16,123 0-16,-87-17 15,-1 0-15,71-1 16,-89 1-16,1 0 16</inkml:trace>
  <inkml:trace contextRef="#ctx0" brushRef="#br0" timeOffset="62655.395">30198 10107 0,'-18'0'16,"36"0"-1,35 0 1,0 0-16,17 0 0,71 0 31,-35 0-31,0 0 0,0 0 16,0 0-16,-1 0 0,107-18 15,-141 18-15,-1 0 0,18 0 16,-70 18 0,0-18-16,-36 0 15,0 0 1</inkml:trace>
  <inkml:trace contextRef="#ctx0" brushRef="#br0" timeOffset="63095.5664">30586 9878 0,'-35'-18'0,"-1"36"15,1-18-15,-53 35 16,35-17-16,-53 17 16,53-17-16,18 17 15,0-17-15,17 17 0,0-18 0,18 19 16,18-1-16,70 18 15,-35-18-15,88 18 16,-70-18 0,17-17-16,-18 0 0,1 17 0,0-17 15</inkml:trace>
  <inkml:trace contextRef="#ctx0" brushRef="#br0" timeOffset="73238.0306">30339 12841 0,'18'-35'15,"-18"17"-15,17 1 0,18 17 16,-17-18-16,17 18 16,-17 0-16,35 0 0,17 0 15,-17 18-15,-17-18 16,34 35 0,-34-18-16,-19 1 0,18 0 15,-35 17-15,18-17 0,-18 17 16,0 0-16,0 1 0,-18 34 15,1-35-15,-18 36 16,17-36 0,0 18-16,18-18 0,-17 1 15,-1 17-15,18-18 0,0 18 16,0 17-16,0-34 16,35 17-1,-17-18-15,17-18 0,-17 1 0,17 17 16,0 18-1,1-35-15,-19 0 0,19-1 16,-1 1-16,-18-18 16,1 17-16,0-34 15,-1 17-15,1-35 16,-18 17 0,0 0-1,-18 18 1,1 0-1,-1 0 1,-17 0 0,17 0-1,1 0 1,-1 18-16,0-18 0,1 0 0,17 18 16,-36-1-1,19 1-15,-1-18 0,0 17 16,1 1-1,-1 0 1,18-1 0,0 1-16,0 0 15,0 17 1,0-17-16,0-1 16,0 54-1,18-36-15,-18 18 16,0-35-16,0 17 15,0 0-15,0-17 0,0 17 16,0 0-16,0 1 0,17-1 0,-17 35 16,0-17-1,18 18-15,-18-1 16,0-17 0,18-35-16,-18 35 0,0-18 0,17 36 15,1-36 1,-18 0-16,18 1 0,-1 52 15,-17-53-15,18-17 16,-18 17-16,0 0 0,35 18 16,-35-35-16,18-1 15,-1 36 1,-17-35-16,0 17 16,0-17-1,-35 0-15,0-18 16,17 0-16,-17 17 15,17-17-15,-17 0 0,-35 0 16,34 0-16,1 0 16,-106 0-1,88 18-15,-53 17 16</inkml:trace>
  <inkml:trace contextRef="#ctx0" brushRef="#br0" timeOffset="116203.2421">17851 5715 0,'0'-18'15,"17"18"16,-17-17-15,0 34 15,0 1-15,0 0-16,0-1 16,0 54-16,18-36 15,-18 0-15,0 36 16,0-36-16,0 18 0,17 18 15,-17-18 1,0-18-16,0 18 0,18-18 16,-18 18-16,0 0 0,18 35 15,-18-35-15,0 0 16,0 0-16,0 0 0,17 17 16,-17 36-1,0-53-15,0 0 0,0-18 16,18 71-16,0-71 15,-18 18-15,17-17 0,1 69 16,-18-52-16,18 53 16,-1-53-16,1 71 15,-18-54 1,18-17-16,-18 0 0,17 18 16,-17 34-1,18-34-15,-18-18 0,0 17 16,0-17-16,17 71 15,-17-54-15,0 1 0,18 52 16,-18-52-16,0-1 16,0 54-16,0-71 15,0 17-15,18-17 0,-18 71 16,0-54 0,0-17-16,0 18 0,17-18 15,-17 17-15,0 36 16,18-35-16,-18-18 0,0 0 15,18 52 1,-18-34-16,17 35 16,-17-53-16,18 0 0,-18 52 15,0-34-15,0-18 16,18 0-16,-18 17 0,0-17 16,0 71-16,17-54 15,-17-17-15,0 88 16,0-70-16,0 52 15,0-70-15,0 71 16,0-54-16,0-17 16,-17 88-1,17-88-15,0 71 0,0-54 16,0 1-16,0-18 0,-18 88 16,18-71-1,0 1-15,0-18 0,0 17 16,0 1-16,0 52 15,0-52-15,0-18 0,0 70 16,0-52 0,-18 70-16,18-88 15,-17 88 1,-1-70-16,0 52 16,1 18-16,-1-88 0,18 18 15,-18-18-15,18 0 0,-17 70 16,-1-70-16,18 53 15,-17-53 1,17 53-16,-18-71 16,18 18-16,0-18 15,-18 18-15,18-18 0,-17 0 0,-1 54 16,18-54-16,0 18 16,0-18-16,0 18 15,0 0-15,0-18 0,0 53 16,0-52-16,0 17 15,0-18-15,0 53 16,0-35-16,0-18 16,0 18-16,0-18 0,0 54 15,0-54-15,0 0 16,0 53 0,18-35-16,-18-17 0,0-1 15,0 0-15,17 53 16,1-52-16,-18-1 15,18 0-15,-18 0 0,17-17 16,1 35-16,-18 0 16,17-35-16,-17-1 15,18 19-15,-18-19 16,18-17 0,-18 18-16,0-36 15,0 1 1,-18-19-16,18 19 0,-18-1 15,1 0-15</inkml:trace>
  <inkml:trace contextRef="#ctx0" brushRef="#br0" timeOffset="116587.7651">17639 15769 0,'0'0'0,"0"18"0,18-1 15,34 54 1,19-18-1,-36-18-15,36 53 16,-36-52-16,-17-1 0,35 18 16,-18-35-16,-17-1 15,-1-17-15,19 18 0,-19-18 16,1 17-16,17-17 16,-17-17-16,-1 17 15,1-18-15,0 1 0,-18-1 0,17 0 16,36 1-1,-35-19-15,-1 19 0,1-19 16,17-17-16,1 36 16,-19-18-16,19 17 0</inkml:trace>
  <inkml:trace contextRef="#ctx0" brushRef="#br0" timeOffset="136052.4303">19950 7602 0,'-18'0'16,"18"-17"-16,18 17 46,35 0-46,-1-18 16,160 18 0,-124-18-16,36 18 15,-1-17-15,1-1 0,17 1 0,141-1 16,-141 0-16,124 1 16,-142 17-1,-17 0-15,-18 0 0,-17 0 16,35 0-1,-53 0-15,-36 0 0</inkml:trace>
  <inkml:trace contextRef="#ctx0" brushRef="#br0" timeOffset="136892.7621">19897 9243 0,'17'0'47,"19"0"-32,-1 0-15,18 0 16,0 0-16,105 0 15,-52-18-15,282 18 16,-247 0 0,18-17-16,159 17 15,-160-18-15,-16 18 0,-19 0 16,1 0-16,-36-18 0,0 18 16,-18 0-16,-17 0 15,0 0-15</inkml:trace>
  <inkml:trace contextRef="#ctx0" brushRef="#br0" timeOffset="139077.0716">20091 10795 0,'-18'0'15,"0"0"1,18-18-1,0 36 17,18 0-17,17-1-15,1-17 16,34 0-16,71 18 16,-35-36-16,-18 18 15,36-17-15,-1-1 0,1 0 16,17 18-16,-18-17 0,142-1 15,-142 0-15,-17 18 16,-35-17-16,35 17 16</inkml:trace>
  <inkml:trace contextRef="#ctx0" brushRef="#br0" timeOffset="139690.201">20285 12400 0,'0'0'0,"-18"0"0,36 0 31,35 0-15,0 0-16,17-17 0,1 17 16,17 0-16,18 0 0,-18 0 15,18-18-15,17 18 0,-17 0 16,0-18-16,0 18 0,-36 0 15,-17 0-15,0 0 0,-35 0 16</inkml:trace>
  <inkml:trace contextRef="#ctx0" brushRef="#br0" timeOffset="140213.5928">20408 13988 0,'35'17'16,"36"-17"-1,-18 0-15,18 0 16,17 0-16,0-17 0,-18 17 0,19 0 15,-19 0-15,1 0 16,70 0-16,-88 0 16,0 0-16,0 0 0</inkml:trace>
  <inkml:trace contextRef="#ctx0" brushRef="#br0" timeOffset="140833.7434">20373 15434 0,'18'18'15,"17"-18"-15,0 17 0,18-17 16,18 0-16,17 0 0,141 0 15,-123-17-15,0 17 16,0-18-16,-36 18 16,1 0-16,-36 0 0</inkml:trace>
  <inkml:trace contextRef="#ctx0" brushRef="#br0" timeOffset="142329.7202">20426 17074 0,'17'0'32,"142"0"-17,-71 0-15,142-17 16,-107 17-16,142-18 15,-142 18-15,-17 0 16,-18 0-16,-17 0 16,-18 0-16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0-09T00:42:12.580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3228 5239 0,'0'17'0,"0"19"16,0-1-16,0 0 15,0 18-15,0 18 16,0-1-16,0 36 0,0 0 16,0 17-16,0 19 0,-18 34 15,18 0-15,-17 18 0,17 18 16,-18 176-16,18-229 16,18 88-16,-1-141 15,-17 88 1,0-124-16,0 18 0,0-17 0,-17 35 15,17-71 1,0 18-16,0-35 16,0-54-16</inkml:trace>
  <inkml:trace contextRef="#ctx0" brushRef="#br0" timeOffset="1107.2965">3104 5380 0,'0'-18'15,"0"36"-15,36-53 16,17 17-16,-18 18 16,88-18-1,-70 18-15,18 0 16,17 0-16,0 0 0,89 0 15,-89-17-15,106-1 16,-88 18-16,88 0 16,-106 0-16,88 18 15,-87-18-15,105 17 16,-106 1-16,106-18 16,-88 0-16,-1-18 15,-16 18-15,16-17 0,72-1 16,-107 18-16,-17-18 15,0 18-15,0 0 16,18 0-16,-36 18 16,18-18-16,-53 18 15,18-18-15,-1 0 0,-17 17 16,18-17 0,-18 18-16,0 0 31,0-1-16,0 1 1,17 0 0,-17-1-16,0 1 15,0 35-15,0-18 16,0 53-16,0-35 16,-17 88-16,17-70 15,0 17-15,-18 0 0,18 89 16,0-89-1,-17 106-15,17-106 16,0 106 0,0 0-16,0-18 15,17-87-15,-17 16 16,18 72-16,-1-18 16,-17-71-16,18 53 15,-18-88-15,18 53 16,-1-53-16,-17 17 15,0-35 1,0 1-16,18-19 0,-18 36 16,-18-35-16,18-1 15,-17 1-15,-1 0 0,0-1 16,-34 1-16,16-18 16,-70 18-16,54-18 15,-90 0 1,72-18-16,-1 18 0,-17 0 15,-106-18-15,88 1 16,-123-19-16,105 36 16,-122-17-16,104 17 15,19 0 1,-18 0-16,17 17 0,-105 19 16,123-36-16,-88 35 15,106-17-15,0-1 0,17-17 16,-35 36-16,71-19 15,17-17-15,18 18 16,18-18-16</inkml:trace>
  <inkml:trace contextRef="#ctx0" brushRef="#br0" timeOffset="1741.3476">3581 8784 0,'0'0'16,"17"-17"-16,54-1 15,-36 18 1,18-18-16,-18 18 0,36 0 16,-36 0-16,0 36 15,-35-19-15,-17 36 16,-1-18-16,-52 18 15,52-17 1,-17 16-16,17-16 16,18-1-16,0-17 0,18 17 15,17 18 1,-17-35-16,-1-1 0,1 1 16,-18-1-16,0 1 15,-18 0-15,-17-18 16,-36 17-16,54-17 15,-36-17 1,35 17-16,18-18 16,0 0-16</inkml:trace>
  <inkml:trace contextRef="#ctx0" brushRef="#br0" timeOffset="2018.8781">4039 8890 0,'18'0'16,"-36"0"-16,54-18 0,17 18 15,-18 18-15,18 0 16,-36 17-16,1 18 16,-18-36-1,-35 54 1,17-53-16,-17 35 0,17-18 15,1 0-15,-1-17 16,18-1-16,18-17 16,-1 18-16,1-18 0,-1 0 15,19 0 1</inkml:trace>
  <inkml:trace contextRef="#ctx0" brushRef="#br0" timeOffset="2214.6094">4374 9137 0,'18'18'31,"35"-1"-31,-18 1 16,36 0-1,-54-18-15,54 0 16,-53 0-16,-1 0 0,1 0 15</inkml:trace>
  <inkml:trace contextRef="#ctx0" brushRef="#br0" timeOffset="2375.43">4586 9049 0,'-35'70'16,"70"-140"-16,-88 176 0,18-36 15,35-35-15,0 1 16,18-19 0,-1-17-16,1 0 0</inkml:trace>
  <inkml:trace contextRef="#ctx0" brushRef="#br0" timeOffset="2759.0881">4815 8890 0,'36'-18'15,"-19"18"-15,19-17 16,17 17-16,-36 0 16,18 17-16,-17 1 15,-18 0-15,0-1 16,0 19-1,-18-1-15,1-18 16,17 19-16,0-19 16,0 1-16,35 0 15,18-1 1,-18 1-16,18 0 16,-53-1-16,18 36 15,-36-35-15,-35 35 16,36-36-16,-19 1 0,1 0 15,0-18-15,0 17 0,-1-17 16,19 0-16,-1-17 16,36-1-1,-18 0-15</inkml:trace>
  <inkml:trace contextRef="#ctx0" brushRef="#br0" timeOffset="3019.4534">5345 8872 0,'17'-17'15,"-34"34"-15,70-34 0,-36 17 0,1 0 16,-18 17-16,0 1 16,0 17-16,0 1 0,-35-1 15,-1 35-15,19-34 16,-1-1-16,18 0 0,0 1 15,0-19-15,0 1 0,18-1 16,17 1-16,-17-18 16,17 0-16,-18 0 0,19-18 15,-1 1-15,18-18 16</inkml:trace>
  <inkml:trace contextRef="#ctx0" brushRef="#br0" timeOffset="3430.6064">5680 9013 0,'0'0'0,"0"18"0,17 0 16,36-1-1,0 1-15,0 0 16,-18-1-16,1-17 16,-19 0-16</inkml:trace>
  <inkml:trace contextRef="#ctx0" brushRef="#br0" timeOffset="3588.6605">5927 8961 0,'-36'35'16,"19"0"-16,-1 0 0,0-17 15,18 0-15,0-1 16,0 1-16,18-18 15</inkml:trace>
  <inkml:trace contextRef="#ctx0" brushRef="#br0" timeOffset="3859.9844">6085 8890 0,'89'-18'15,"-178"36"-15,213-36 0,-36 1 16,-53 17-16,18 0 15,-53 17 1,0 1-16,-53 53 16,18-36-16,-18 53 15,18-53-15,17 18 16,18-17-16,18-19 16,17-17-16,-17 0 0,17 0 15,18-17 1,-35 17-16,-18-18 0,0 0 15,-18 18-15,-17-17 16,17 17-16,-17 0 0</inkml:trace>
  <inkml:trace contextRef="#ctx0" brushRef="#br0" timeOffset="4244.1107">6421 8290 0,'17'0'15,"-17"-17"1,35-1-16,-17-17 16,70-36-16,-52 36 15,69-53-15,-52 52 16,36-52-1,-54 71-15,-18-1 0,1 0 16,-36 18 0</inkml:trace>
  <inkml:trace contextRef="#ctx0" brushRef="#br0" timeOffset="5201.1812">3210 5151 0,'18'-36'0,"-36"72"0,71-89 16,-35 35-16,52-17 16,-34-1-16,34-16 15,-52 34-15,35-35 16,-53 35-16,17 1 15,1 17 32,0 0-31,-1 17 0,1-17-16,35 0 15,0 0-15,0 0 16,0 0-16,17-17 15,18 17-15,1 0 0,105-18 16,-71 18-16,106 18 16,36-18-1,-142 17-15,1-17 16,123 0-16,17 0 16,-158 0-16,0 0 15,0 0-15,0 0 0,-36-17 16,19 17-16,-19 0 0,18 0 15,-52 0-15,16 0 16,-34 0-16,0 0 16,-18 17 15,-18-17-15,36 0 15</inkml:trace>
  <inkml:trace contextRef="#ctx0" brushRef="#br0" timeOffset="5851.321">6491 4833 0,'-18'0'16,"36"0"-16,-53 0 15,35-18 1,-18 18-16,36 0 62,35 0-62,0 0 16,35-17 0,-35 17-16,0 0 0,53-18 15,-1 1 1,-69 17-16,34 0 16,-52 17-16,17-17 15,-35 18-15,0-1 31,-18-17-31,1 0 16,-18 0 0,-36 36-1,-52 17 1,-1 0 0,1 35-1,70-53-15,-36 18 16,72-18-16,-1 0 0,1 1 15,17-19-15,17 1 16</inkml:trace>
  <inkml:trace contextRef="#ctx0" brushRef="#br0" timeOffset="6262.6091">7091 4798 0,'0'0'16,"-18"35"-16,18-17 16,0 17-16,0 36 15,-17-19-15,17 1 0,-18 106 16,0-71-16,-17 124 15,17-89-15,1 1 16,-1-1-16,18-17 0,0 0 16,0-18-16,0 18 15,0 70-15,0-87 16,0 17-16,0-18 0,-18 18 16,18-1-16,-17 1 0,-1 0 15,1-18-15,-1 89 16,18-107-16,0-17 15,0 35-15,0-35 16,18-35-16,-1-18 16,-17-18-1,0 1-15</inkml:trace>
  <inkml:trace contextRef="#ctx0" brushRef="#br0" timeOffset="7446.8647">8079 6227 0,'-18'0'16,"36"0"-16,-18 0 0,35 17 0,0-17 0,124 18 15,-71-18 1,159 0-16,-106 0 16,0 0-16,18 0 0,0 0 15,176 0-15,-194 0 16,106 0 0,-141 0-16,-18 0 0,18 0 15,-71 0-15,-17 0 16</inkml:trace>
  <inkml:trace contextRef="#ctx0" brushRef="#br0" timeOffset="7669.7969">10142 5909 0,'106'0'15,"-212"0"-15,283 0 0,-107 18 0,1-1 16,70 19-1,-70-1-15,-19-17 0,1 52 16,-53-35-16,-35 54 16,-18-37-16,-88 37 15,53-54 1,17 0-16,1-17 0,-1 17 16,18-17-16,0-1 15</inkml:trace>
  <inkml:trace contextRef="#ctx0" brushRef="#br0" timeOffset="11957.5698">8484 6791 0,'-17'-35'15,"-1"17"-15,-17 0 16,17 18-16,18-17 15,-18 17-15,1-18 0,-18 36 16,17-1 0,0 54-16,18-36 15,0 53 1,18-35-16,17 36 16,-17-54-16,-1 0 0,36 36 15,-53-54-15,0 19 16,0-19-16,-17 1 15</inkml:trace>
  <inkml:trace contextRef="#ctx0" brushRef="#br0" timeOffset="12106.6244">8096 7091 0,'53'-18'15,"-18"1"-15,54-1 16,-54 0-16,35 1 15,-34 17-15,17 0 16</inkml:trace>
  <inkml:trace contextRef="#ctx0" brushRef="#br0" timeOffset="12278.8745">8696 6967 0,'0'0'0,"18"0"0,17-17 16,-17 17-16,-1 0 15,1-18-15,-1 18 16</inkml:trace>
  <inkml:trace contextRef="#ctx0" brushRef="#br0" timeOffset="12396.3949">8749 7091 0,'35'0'0,"-70"0"0,88 0 15,0-35-15,-36 35 16</inkml:trace>
  <inkml:trace contextRef="#ctx0" brushRef="#br0" timeOffset="12669.0915">9243 6756 0,'35'-18'16,"-17"18"-16,17-18 0,18 18 16,-18-17-16,0 17 15,-17-18-15,0 18 16,-36 0 0</inkml:trace>
  <inkml:trace contextRef="#ctx0" brushRef="#br0" timeOffset="12941.4925">9243 6773 0,'0'36'15,"0"-72"-15,0 89 0,17-35 16,1 0-16,-18-1 16,35 18-16,1-17 15,-19 0-15,19-1 0,-1 1 16,18 17-16,-36 1 15,19 16 1,-36-34-16,0 17 16,0-17-16,-18-18 0,-17 18 15,17-18-15,-52 0 16,34 0-16,19 0 16,-36-18-1,35 18-15,0-18 16</inkml:trace>
  <inkml:trace contextRef="#ctx0" brushRef="#br0" timeOffset="15554.9477">8220 7796 0,'-36'0'0,"19"0"16,-18 53-1,17-17-15,0-1 0,1 18 16,-1 0-16,18 0 0,0-18 16,0 18-16,35 17 15,-17-52-15,35 35 16,-18-35-16,-17-18 0,52 0 15,-52 0 1,0-18-16,-18 0 16,-18-35-1,0 36-15,-17-1 0,0 0 16,-18 18-16,53-17 16,-18 17-1</inkml:trace>
  <inkml:trace contextRef="#ctx0" brushRef="#br0" timeOffset="16122.1382">8996 7885 0,'0'-36'0,"0"72"0,0-89 15,-18 35-15,-17 18 0,17 0 16,1 0-16,-1 0 0,-35 53 16,35-35-16,18 52 15,0-35 1,18 36-1,0-36-15,17 36 16,-17-54-16,-1 1 0,1 17 16,-18-17-16,-18-18 15,1 0 1,-19-18-16,19 1 16,-19-1-16,36 0 15,36 1 1,-19-1-16,36 18 15,-17-17-15,-19 17 16,18 0-16,-17 0 16,17 0-16,-35 17 15,18-17-15,-18 18 16,18-18-16,-1 0 62,1 17-62,0-17 16,-1 0-16,19 0 16</inkml:trace>
  <inkml:trace contextRef="#ctx0" brushRef="#br0" timeOffset="16450.361">9349 7743 0,'0'53'16,"0"18"-1,17 0-15,-17-19 16,0-16-16,18 34 16,-18-34-16,18 34 15,-18-35-15,17 1 16,-17-19-16</inkml:trace>
  <inkml:trace contextRef="#ctx0" brushRef="#br0" timeOffset="16656.1178">9490 8061 0,'17'-18'0,"1"18"0,17 18 16,1-18 0,-19 0-16,18 0 0,18 0 15,-35 0-15,0 0 16,-1 0-16,-17-18 0</inkml:trace>
  <inkml:trace contextRef="#ctx0" brushRef="#br0" timeOffset="17023.3734">9102 7938 0,'0'-18'0,"17"18"15,1 0 1</inkml:trace>
  <inkml:trace contextRef="#ctx0" brushRef="#br0" timeOffset="17399.9899">9631 7779 0,'-18'0'16,"18"17"-16,0 36 15,-17-17-15,17 34 16,0-35-16,17 54 15,-17-54-15,0 35 16,0-34 0,18-19-16,-18 1 15,0 17-15,17-17 0,-17 0 16</inkml:trace>
  <inkml:trace contextRef="#ctx0" brushRef="#br0" timeOffset="18334.6044">9895 8220 0,'0'-18'16,"18"18"0,0 0-16,17-18 15,-17 1-15,17-1 16,-35 1-1,18-1-15,-36 0 16,0 1-16,-17 17 16,17 0-16,1 0 15,-1 17-15,0 19 16,18-19-16,18 36 16,0-18-16,17 1 15,0-36-15,18 17 16,-35 1-1,35-18-15,-53-18 16,17-17 0,1 17-16,-18 1 0,0-19 15,0 19-15,0-1 16,0 1-16,18-1 16,-1 18-16,1-18 15,0 18-15,-1 0 16,1 0-16,-1 0 15,1 0-15</inkml:trace>
  <inkml:trace contextRef="#ctx0" brushRef="#br0" timeOffset="18592.4591">10460 8079 0,'0'0'0,"-35"0"0,-1 17 16,19 1-16,17 0 15,0-1-15,35 1 16,18 17-16,-18-35 16,36 35-1,-54-35-15,19 18 16,-19 0-16,-34-1 16,-19 1-16,-17-18 15,18 18-15,0-18 16,-36 17-1,54-17-15,-19 0 0</inkml:trace>
  <inkml:trace contextRef="#ctx0" brushRef="#br0" timeOffset="19630.8001">12506 5574 0,'0'18'15,"18"87"-15,-1-16 16,19 87-16,-19 18 16,1-88-1,-18 0-15,17 17 0,-17-35 16,0 18-16,0-18 0,0 53 15,0-88-15,0 0 16,0-17-16,0-19 0,0 1 16,0-53-1</inkml:trace>
  <inkml:trace contextRef="#ctx0" brushRef="#br0" timeOffset="21411.4314">12629 5468 0,'-17'0'16,"34"0"-16,-34 18 0,34-18 15,19 0-15,122 17 16,-69 1 0,105-18-16,-88 18 15,123-18 1,-106 17-16,124 1 16,-123-18-16,123 0 15,-124 0-15,106 0 16,-140 0-16,-1 0 0,-18 0 15,19 0 1,-54 0-16,-17 18 16,17-18-16,-18 0 0,1 17 15,0-17-15,-1 0 16,1 18 0,-18-1-1,0 19 1,0-19-16,0 19 15,0-19-15,0 36 0,0 35 16,-18-35-16,18 88 16,-17-70-16,17 17 15,0 0-15,0 18 16,0 71-16,0-72 16,17 72-16,1-107 15,0 19-15,-1-19 0,-17-17 16,18 18-16,0-18 15,-1-1-15,-17 37 16,0-36-16,0-36 16,-35 1-1,0-18-15,-1 0 0,-69-18 16,52 18-16,-141-35 16,70 35-16,1-18 0,-230 18 15,159 0 1,-18 0-16,-211 18 15,88 0 1,194-18-16,52 0 0,-34-18 16,70 0-1,35-17-15,36 17 0,53-52 16,17 17 0</inkml:trace>
  <inkml:trace contextRef="#ctx0" brushRef="#br0" timeOffset="21934.6673">12682 5503 0,'18'-17'16,"17"-1"-1,1-17-15,34-18 16,-17 18-16,53-54 16,-36 36-1,107-52 1,-71 52-16,-18 0 0,18 0 0,-18 0 15,0 18-15,-17-1 0,34-16 16,-69 16-16,17 1 16,-18 17-16,-17 1 15,-1-1 1,-17 0-16,0 1 16,18 17-16</inkml:trace>
  <inkml:trace contextRef="#ctx0" brushRef="#br0" timeOffset="23047.5117">13547 4939 0,'17'0'15,"19"0"-15,-19-18 16,71 18-16,-35-17 16,53 17-1,-53 0-15,18-18 0,17 18 16,18 0-16,123-18 15,-88 18-15,159-17 16,-159 17-16,-17 0 16,-19 0-16,-16 0 0,34 35 15,-70-17-15,0 17 16,-18-35-16,-35 18 16,18-1-16,-1 1 0</inkml:trace>
  <inkml:trace contextRef="#ctx0" brushRef="#br0" timeOffset="23647.214">15910 4921 0,'18'0'31,"-18"18"16,-53 17-31,18 0-16,-18 1 15,0 17-15,0 0 0,-18-1 0,-70 54 16,71-70-16,-71 52 15,88-53-15,-35 18 16,70-35 0,-17 17-16,35-17 15,35-1-15,0-17 16</inkml:trace>
  <inkml:trace contextRef="#ctx0" brushRef="#br0" timeOffset="24175.154">15928 4974 0,'0'18'15,"0"17"-15,0 36 16,0-36-16,-18 18 15,18 17-15,0 1 0,-17 88 16,17-71 0,-18 106-16,18-88 15,0 105-15,0-122 16,18-1-16,-1 0 0,19 71 16,-19-89-16,1-17 15,-1 0-15,-17 0 16,18 18-16,-18-54 15,0 1-15,0 0 16,0-1-16,0 1 16,0-1 15,0 1-15,-18 0-16,-17 17 15,18-17-15,-19-1 0,-17 19 16,0-1-16,1-18 15,-1 19-15,0-1 16,-71 36-16,54-36 16,-36 35-16,88-34 15,-35 17 1,36-18-16,-1-17 0,0-18 16,-17 17-16,17-17 15</inkml:trace>
  <inkml:trace contextRef="#ctx0" brushRef="#br0" timeOffset="24775.2504">12629 7990 0,'0'-17'16,"0"34"-16,18-34 16,35-1-1,0 18-15,0 0 0,35 35 16,-53-17-16,1 17 16,-36 1-1,-18 17 1,0-18-16,-70 71 15,53-71-15,17 0 0,18 18 16,0-18-16,53 18 16,-35-35-1,70 0-15,-53-18 16,1 0-16</inkml:trace>
  <inkml:trace contextRef="#ctx0" brushRef="#br0" timeOffset="25165.0862">13264 8132 0,'-35'-18'0,"70"36"0,-87-54 16,34 36-16,18 18 16,35 35-1,0-18 1,1 18-16,-1-18 0,18 53 15,-35-52-15,17 34 16,-35-52-16,0 0 16,0-1-16,-18-17 0,-17 0 15,17 0-15,-17-35 16,17 0-16,18 17 16,18-53-16,0 54 15,35-54 1,-18 54-16,18-36 15,-36 35-15,-17 0 0,0-17 16,-53 0 0,18 35-16,-18 0 15,-17 0-15,34 0 16,19 0-16,17 18 16</inkml:trace>
  <inkml:trace contextRef="#ctx0" brushRef="#br0" timeOffset="25364.5479">13705 8220 0,'36'35'15,"-72"-70"-15,107 105 0,0-34 16,-19-19-16,-16 1 15,34 17 1,-52-35-16,17 18 0</inkml:trace>
  <inkml:trace contextRef="#ctx0" brushRef="#br0" timeOffset="25526.3541">13988 8237 0,'-53'36'16,"106"-72"-16,-124 107 0,53-53 0,1 17 16,-1 0-16,1 0 0,17 1 15,0-1-15,0-17 16,17-1-16</inkml:trace>
  <inkml:trace contextRef="#ctx0" brushRef="#br0" timeOffset="25769.1708">14199 8114 0,'53'-18'15,"-106"36"-15,124-18 0,-53 0 16,-1 18-16,-17-1 16,0 18-16,-17-17 0,-1 17 15,0 1-15,-17-1 16,17 0-16,18 0 15,0-17-15,36 0 16,-19-1-16,36-17 16,-18 0-16,18 0 15,-35 0-15</inkml:trace>
  <inkml:trace contextRef="#ctx0" brushRef="#br0" timeOffset="26166.9111">14587 8132 0,'-17'-18'16,"34"36"-16,-34-18 16,17 35-1,17-18-15,36 36 16,-35-17-16,35 34 15,-36-52-15,1 52 16,-18-52-16,0 35 16,-18-35-16,-17-18 15,18 17-15,-19-34 16,36-1-16,-17 0 16,17 1-16,0-19 0,17-34 15,1 35 1,52-36-16,-52 36 15,35-36-15,-35 54 16,-18-1-16,0 0 0,0 1 16,-18-1-16,0 18 15,-17 0-15,17 18 16,1-18-16,-1 17 16,18 1-16</inkml:trace>
  <inkml:trace contextRef="#ctx0" brushRef="#br0" timeOffset="26526.5274">15064 8149 0,'0'18'31,"53"35"-15,-36-36-16,54 36 16,-36-17-16,0-19 0,1 1 15,-1-1-15,-18-17 0,1 18 16,0-18-16</inkml:trace>
  <inkml:trace contextRef="#ctx0" brushRef="#br0" timeOffset="26693.0078">15346 8149 0,'-35'53'15,"70"-106"-15,-88 124 0,0-18 16,35-18-16,18 0 16,-17 18-1,17-18-15,0-17 0,17 17 16</inkml:trace>
  <inkml:trace contextRef="#ctx0" brushRef="#br0" timeOffset="26983.697">15963 7938 0,'0'17'0,"-17"1"15,-19 35-15,1 0 0,0 17 16,-1 71-16,36-70 16,18 35-1,0-53-15,17 0 0,36-1 16,-36-34-16,35-18 16,-34-18-16,-19-34 15,-17 34 1,-17-17-16,-72-18 15,37 17-15,-1 19 16,0-1-16,0 18 0,0 0 0</inkml:trace>
  <inkml:trace contextRef="#ctx0" brushRef="#br0" timeOffset="30064.8382">6350 9225 0,'0'-17'16,"-18"17"-1,1 0 16,34 0 48,1 0-64,0 17-15,17 1 16,0-1-16,0 19 15,-35-19-15,18-17 0,-18 36 16,-18-19-16,1 1 16,-18-18-16,-1 18 15,-52-1-15,53-17 16,-53 18-16,70-18 16,-17 17-1</inkml:trace>
  <inkml:trace contextRef="#ctx0" brushRef="#br0" timeOffset="31383.1674">3722 10478 0,'17'0'31,"19"-18"-31,-19 18 16,19 0-16,17 0 15,-36 0-15,1 18 0,-1-18 16,1 35-1,0 0-15,-18-17 0,0 17 0,0 18 16,0-35 0,17 70-1,1-53-15,-18-17 0,18 17 16,-1 0-16,1 18 16,0-35-16,-18 17 15,-18 0-15,-17-17 16,17 0-16,-53-1 15,19 1-15,-19-18 16,36 0-16,17 0 16</inkml:trace>
  <inkml:trace contextRef="#ctx0" brushRef="#br0" timeOffset="31705.3116">4586 10724 0,'-35'-17'16,"0"17"-16,17 0 0,-35 53 16,35-36-16,1 54 15,17-36 1,0 0-16,17 1 0,19-1 15,-1-17-15,0-1 16,0 1-16,18 0 0,36-18 16,-54-18-16,0-17 15,-17 17-15,-36-53 16,1 54-16,-54-54 16,36 54-16,-71-36 15,71 35-15,-1 0 16,1 1-16,17-1 0</inkml:trace>
  <inkml:trace contextRef="#ctx0" brushRef="#br0" timeOffset="32011.265">4904 10566 0,'17'-18'16,"54"0"0,-36 18-16,0 0 15,1-17-15,52 17 16,-71 17-16,19 19 16,-19-19-16,-17 19 0,0 52 15,0-53-15,0 18 16,-17 0-16,17-18 0,0 18 15,0-18-15,17 1 0,1 34 16,0-52 0,17 17-16,-17-35 15</inkml:trace>
  <inkml:trace contextRef="#ctx0" brushRef="#br0" timeOffset="32178.6235">5045 10936 0,'35'0'15,"-70"0"-15,105 0 0,18-18 16,-52 1-16,17-1 16,0 18-16,17-35 15</inkml:trace>
  <inkml:trace contextRef="#ctx0" brushRef="#br0" timeOffset="32443.2536">5574 10636 0,'0'0'0,"35"0"0,71 18 15,-53-18-15,0 18 16,17 17-16,-34-18 15,-19 36-15,-52 18 16,17-36-16,1 0 16,-36 36-1,53-53-15,0-1 16,17 1-16,36 0 16,-17-18-16,-1 0 0,0 0 15,36-18 1,-36 18-16</inkml:trace>
  <inkml:trace contextRef="#ctx0" brushRef="#br0" timeOffset="35391.6108">12912 10354 0,'0'18'16,"-18"-1"-16,18 1 16,0 0-16,0-1 0,0 1 0,0 0 15,18 34-15,-1-34 16,1 17-16,53 1 15,-36-19-15,53 1 16,-35-18-16,35 0 16,-53-18-16,1 1 15,-19 17-15,1-18 0</inkml:trace>
  <inkml:trace contextRef="#ctx0" brushRef="#br0" timeOffset="35552.0358">13212 10407 0,'0'88'0,"0"-176"0,0 211 0,0-70 15,17 36 1,-17-54-16,18 18 16,-1-18-16,1 0 0,0 36 15</inkml:trace>
  <inkml:trace contextRef="#ctx0" brushRef="#br0" timeOffset="37343.9255">13811 10460 0,'-35'0'15,"70"0"-15,-88 0 0,36-18 16,34 18 31,1-17-47,0 17 16,35 0-16,-36 0 15,36 0-15,-35 0 16,17 17-16,-17-17 15,-18 36 1,0-1-16,0 18 16,0-36-16,0 54 15,0-36-15,17-17 16,1 35-16,-18-18 16,18-17-16,-1 17 15,-17-17-15,0-1 16,0 1-16,-17-18 15,-1 0 1</inkml:trace>
  <inkml:trace contextRef="#ctx0" brushRef="#br0" timeOffset="37500.2362">13794 10742 0,'53'-18'16,"-36"18"-16,18 0 0,1 0 15,-1 0-15,36 0 16,-36-17-16,0 17 0,0 0 16,-17 0-16</inkml:trace>
  <inkml:trace contextRef="#ctx0" brushRef="#br0" timeOffset="38250.6818">14393 10566 0,'-17'0'16,"34"0"-16,-52 17 15,17-17-15,18 18 0,-17 0 16,17-1-16,0 1 0,17 35 15,-17-18-15,36 18 16,-19-35-16,19-1 16,-19-17-16,19 18 0,16-18 15,-16-18 1,-1 1-16,-35-19 16,18 19-16,-18-1 0,0-17 15,-18 17-15,0-17 0,-35 0 16,18-1-16,0 36 15,0-17-15,17 17 16,-17 0-16,35 17 16</inkml:trace>
  <inkml:trace contextRef="#ctx0" brushRef="#br0" timeOffset="38700.56">14799 10495 0,'0'18'15,"0"-1"1,0 1-16,0 0 15,0-1-15,0 1 0,0 0 16,18 35 0,-1-36-16,19 1 15,-19-18-15,36 0 16,-18 0-16,-17 0 0,17-18 16,-17 1-16,17 17 15,-35-18-15,0 0 16</inkml:trace>
  <inkml:trace contextRef="#ctx0" brushRef="#br0" timeOffset="38873.8336">14993 10530 0,'0'18'0,"0"0"15,0 35 1,0-18-16,18 18 15,-18-18-15,17-17 0,-17 17 16,18-17-16,-18-1 0,0 1 16,-18 0-1</inkml:trace>
  <inkml:trace contextRef="#ctx0" brushRef="#br0" timeOffset="39197.861">13705 10866 0,'0'17'16,"-17"18"-16,17 1 16,0-1-16,-18-17 0,18 17 15,-17 18-15,-1-35 16</inkml:trace>
  <inkml:trace contextRef="#ctx0" brushRef="#br0" timeOffset="39846.7209">4233 11165 0,'0'18'0,"0"0"15,-17-1-15,-1 19 16,0-19-16,-17 36 15,18-18-15,-1-17 16</inkml:trace>
  <inkml:trace contextRef="#ctx0" brushRef="#br0" timeOffset="44478.7233">5715 12136 0,'-18'-36'16,"36"72"-16,-53-72 15,-18 54 1,35 17-16,1 53 0,-1-52 15,18 17-15,0-18 0,35 35 16,0-52-16,1 0 16,-1-18-16,0 0 15,53-18-15,-35-17 16,-17 0-16,-19-1 16,1 1-16,0-36 15,-36 36-15,-17 0 0,-1 17 16,-34 18-1,35 35-15,-36 36 16,53-36-16</inkml:trace>
  <inkml:trace contextRef="#ctx0" brushRef="#br0" timeOffset="44773.1968">5768 13053 0,'0'70'16,"0"-140"-16,18 193 0,-18-70 16,0-18-16,35 54 15,0-54-15,-17 0 16,17-17-16,18 35 0,-18-53 16,18 0-16,-35-18 15,-1-35 1,-17 36-16,0-19 0,-17 1 15,-18 0-15,-1-1 0,1 19 16,0-1-16,-18 1 0,-18 17 16,36 17-16,0 18 15,17 1-15,0-1 0,18 0 16</inkml:trace>
  <inkml:trace contextRef="#ctx0" brushRef="#br0" timeOffset="45051.3958">5891 14182 0,'0'0'0,"0"35"0,18 53 16,-18-53-16,35 1 15,18-1 1,-35-35-16,17 0 15,0 0-15,-17-18 0,0 1 0,-18-1 16,0-35-16,-18 18 16,0 17-16,-34-35 15,-19 36 1,36 17-16,17 0 0,-35 35 16,18 18-1</inkml:trace>
  <inkml:trace contextRef="#ctx0" brushRef="#br0" timeOffset="45343.2849">5944 14676 0,'-17'17'0,"-1"36"16,18-35-16,0 17 15,35-17-15,1-1 16,-1-17-16,-17 0 16,-1 0-16,1 0 0,-36 0 31,-17 36-15,0-36-16,17 17 15,0 19-15,1-1 16,-1-18-16,18 19 15,0-19-15</inkml:trace>
  <inkml:trace contextRef="#ctx0" brushRef="#br0" timeOffset="45512.6712">5962 15258 0,'0'35'15,"0"-70"-15,0 88 0,18-36 16,-18 1-16,17-18 0,-17 17 16,0 1-16</inkml:trace>
  <inkml:trace contextRef="#ctx0" brushRef="#br0" timeOffset="45630.6442">5944 15522 0,'0'0'0,"0"18"0,18 0 16,0-1-16,-1-17 16,1 0-16</inkml:trace>
  <inkml:trace contextRef="#ctx0" brushRef="#br0" timeOffset="46497.3733">5838 16087 0,'-52'17'16,"104"-34"-16,-122 52 0,52 0 15,1-17-15,17 17 16,35 53-16,-17-52 16,17-1-16,0-17 15,0 17-15,1-18 0,52-17 16,-53-17-16,0-1 16,1 1-16,-19-19 0,1-34 15,-18 34-15,-35-34 16,-1 35-16,19 17 15,-18-17-15,-18 35 0,-18-18 16,36 36-16,-36 17 16</inkml:trace>
  <inkml:trace contextRef="#ctx0" brushRef="#br0" timeOffset="47070.8943">5468 17039 0,'-18'0'15,"36"0"-15,-18 0 16,35 0-16,-17 18 16,17-18-16,1 35 15,-1 18 1,-35-35-16,17-1 0,-17 19 16,0-19-16,0 1 0,0 17 15,0-17-15,0 35 16,0-36-16,18 1 15,-18 0-15,18-1 0,-18 1 0,17 0 16,-17-1-16,-35 1 16,17-18-1,-17 17-15,-35-17 16,34 18-16,19-18 16,-36 18-16,70-18 15,1-18 1</inkml:trace>
  <inkml:trace contextRef="#ctx0" brushRef="#br0" timeOffset="47347.8681">5944 17216 0,'0'0'0,"-17"17"0,-1-17 16,0 18-16,18-1 0,-17 19 15,17-1-15,0-17 0,35 35 16,-17-36 0,35 1-16,-36 0 15,19-18-15,-19-18 0,18 18 16,-17-18-16,0-17 0,-18-18 16,0 18-16,-18 17 15,0-17-15,1 17 0,-1 1 16,-17-1-16,17 0 15,1 1-15,-1-1 0</inkml:trace>
  <inkml:trace contextRef="#ctx0" brushRef="#br0" timeOffset="47599.6049">6191 17074 0,'18'0'15,"35"18"1,-36-18 0,54 18-16,-36-1 15,-17 1-15,17 35 16,-17-18-16,-18 0 16,0 54-16,0-36 15,0-18-15,-18 35 16,18-34-16,0-1 15,0-17-15</inkml:trace>
  <inkml:trace contextRef="#ctx0" brushRef="#br0" timeOffset="47761.5726">6279 17392 0,'0'0'16,"18"0"-16,0 0 15,17 0-15,0 0 0,1-18 16,-1 18-16,18 0 16,-36 0-16,19 0 0,-19 0 15</inkml:trace>
  <inkml:trace contextRef="#ctx0" brushRef="#br0" timeOffset="48182.5629">6738 17233 0,'35'0'0,"-70"0"0,88 0 16,-35 18-16,-1-18 0,1 0 15,0 17-15,-1 1 16,-17 0-1,0 35 1,-17-18-16,-1 18 0,18-18 16,-18-17-16,18-1 15,0 1-15,18-18 0,-18 18 16,18-18-16,-1 17 0,18-17 16,-17 0-16,0 0 15</inkml:trace>
  <inkml:trace contextRef="#ctx0" brushRef="#br0" timeOffset="49068.7428">13106 12171 0,'-53'17'16,"106"-34"-16,-124 52 0,36 18 15,35-18-15,0 36 16,35-36-16,-17 0 15,35-17-15,-18 0 0,18-18 16,-18 0-16,53-18 16,-52 0-16,-19 1 0,-17-18 15,-17-18-15,-1 35 16,-70-17-16,53 17 16,-1 18-16,1 0 15,0 18-15,-1 35 16</inkml:trace>
  <inkml:trace contextRef="#ctx0" brushRef="#br0" timeOffset="49333.7572">13123 13159 0,'0'88'15,"18"-53"-15,0 0 0,-1-17 16,54 35-16,-36-35 16,36-18-16,-36 0 15,0-18-15,-35 0 16,-17-35 0,-1 18-16,-17 17 0,-36-52 15,18 52-15,-17 1 16,34 17-16,19 17 15</inkml:trace>
  <inkml:trace contextRef="#ctx0" brushRef="#br0" timeOffset="49710.8972">13159 14129 0,'0'35'16,"17"-17"-16,-17 17 15,18-17-15,-18-1 16,35 19-1,0-36-15,1 17 16,-19-17-16,1 0 16,-18-17-16,18-19 15,-18 1-15,0 17 16,-18-35-16,18 36 16,-18-1-16,-17-17 15,17 35-15,1 17 16,-1-17-16,18 36 15,-17-19-15</inkml:trace>
  <inkml:trace contextRef="#ctx0" brushRef="#br0" timeOffset="50029.8528">13176 14852 0,'0'0'15,"18"18"-15,-18-1 16</inkml:trace>
  <inkml:trace contextRef="#ctx0" brushRef="#br0" timeOffset="50159.962">13229 15134 0,'0'18'16,"0"-36"-16,0 53 0,18-35 0,-18 18 16</inkml:trace>
  <inkml:trace contextRef="#ctx0" brushRef="#br0" timeOffset="50278.8419">13247 15434 0,'0'18'15,"0"-36"-15</inkml:trace>
  <inkml:trace contextRef="#ctx0" brushRef="#br0" timeOffset="50369.0948">13247 15558 0,'0'0'0,"-18"17"0</inkml:trace>
  <inkml:trace contextRef="#ctx0" brushRef="#br0" timeOffset="50907.548">13053 16316 0,'-18'35'16,"1"-17"-16,17 17 15,-18 18 1,18-18-16,18 18 16,-1-35-16,18-18 15,1 0-15,52-35 16,-70 17-16,-1-53 15,-17 54 1,0-54-16,-35 54 16,-18-19-1,18 19-15,-1 17 0,1 0 0,18 17 16,-36 36-16</inkml:trace>
  <inkml:trace contextRef="#ctx0" brushRef="#br0" timeOffset="51342.3025">12594 17216 0,'-17'0'16,"34"0"-16,-52 0 0,17 17 0,1 1 16,17 17-1,0-17-15,0 17 16,17-17-16,19 17 16,-1-17-16,18-1 15,-36 1-15,19-18 16,-19 0-16,1 0 0,17 0 15,-17 0-15</inkml:trace>
  <inkml:trace contextRef="#ctx0" brushRef="#br0" timeOffset="51476.4127">12753 17339 0,'-18'88'0,"36"-176"0,-53 212 16,17-19-16,18-52 15,18 35-15,-1-70 16</inkml:trace>
  <inkml:trace contextRef="#ctx0" brushRef="#br0" timeOffset="51758.837">12982 17268 0,'18'0'0,"35"0"15,17-17 1,-34 17-16,34 0 16,-52 0-16,17 35 15,-35 0-15,0 36 16,0-18-16,-18-18 15,1 71-15,-1-53 16,18-18-16,0 0 0,0 1 16,0-19-1</inkml:trace>
  <inkml:trace contextRef="#ctx0" brushRef="#br0" timeOffset="51911.4064">13106 17498 0,'0'0'0,"17"0"16,1 17-16,17-17 15,36 0-15,-36 0 16,0 0-16,1 0 16</inkml:trace>
  <inkml:trace contextRef="#ctx0" brushRef="#br0" timeOffset="52149.5902">13458 17551 0,'-35'70'15,"70"-140"-15,-70 158 0,35-18 16,0-34-16,53-1 16,-35-35-16,35 0 15,-18-18-15,0-17 16,-35 17-16,18-52 15,-18 35-15,-18-36 16,1 36-16,-1-18 16,0 53-16,1-35 15,-1 17 1</inkml:trace>
  <inkml:trace contextRef="#ctx0" brushRef="#br0" timeOffset="52364.4753">13829 17357 0,'0'0'0,"-18"53"16,18-36-16,-17 1 16,17 17-16,17-17 0,1 17 15,0-17-15,-1-18 16,18 17-16,36-17 15,-53 0-15,17 0 16,-17-17-16,-1-1 0</inkml:trace>
  <inkml:trace contextRef="#ctx0" brushRef="#br0" timeOffset="52482.3304">14023 17533 0,'0'88'16,"0"-176"-16,18 229 0,-18-106 0,17 18 15,18 18 1,1-36-16</inkml:trace>
  <inkml:trace contextRef="#ctx0" brushRef="#br0" timeOffset="53773.6899">6191 12224 0,'18'0'31,"17"17"-15,18 1-16,71 17 15,-54-35-15,124 36 16,-53-19-16,0-17 16,18 0-16,35 0 0,282 18 15,-211-18 1,299 53-16,-281-18 16,281 53-1,18 36-15,-17 17 16,-301-53-16,1-35 0,229 70 15,-265-70 1,-35-17-16,-35-19 0,88 19 16,-177-36-16,18 0 15,-70 0-15,-36-18 16</inkml:trace>
  <inkml:trace contextRef="#ctx0" brushRef="#br0" timeOffset="54322.5909">6279 12347 0,'0'0'0,"18"0"16,70-17 0,53-1-16,-35 0 15,212-17-15,-142 0 16,300-36-1,-193 54-15,16-19 0,354 1 16,-300 35-16,370 0 16,-370 18-16,0-1 15,282 1 1,-53 17-16,53 18 16,-424-35-1,-158-1 1,-88-17-16</inkml:trace>
  <inkml:trace contextRef="#ctx0" brushRef="#br0" timeOffset="54845.6803">6438 13335 0,'-35'0'15,"17"0"-15,1 0 16,-1 0 0,18 18-16,0-1 15,35-17 1,-17 0-16,17 0 16,0-17-16,18 17 0,-17-18 15,17 0-15,105-17 16,-52 0-16,159-36 15,-89 18-15,1 0 16,299-52-16,-212 52 16,318-36-16,-264 37 15,-1-1-15,1 17 0,17 1 16,335-53 0,-334 53-16,-37-18 0,248-18 15,-300 36-15,106 0 16,-247 17-16,17 0 15,-123 1-15</inkml:trace>
  <inkml:trace contextRef="#ctx0" brushRef="#br0" timeOffset="55418.281">6615 14288 0,'229'-71'16,"-458"142"-16,617-177 0,-212 70 0,247-69 15,-176 69-15,18-17 16,35 18-16,0 0 0,335-53 15,-318 52-15,336-17 16,-353 18 0,264 0-16,-299 17 15,176 1-15,-283-1 16,72 0-16,-177 1 16</inkml:trace>
  <inkml:trace contextRef="#ctx0" brushRef="#br0" timeOffset="55946.211">6720 15275 0,'106'-35'16,"-212"70"-16,283-105 0,-107 34 0,160-52 15,-89 35-15,53 0 16,17-17-16,36-1 16,18 1-16,35-1 0,0 18 15,35-17-15,-18 17 0,19 0 16,-1 18-16,-18-1 0,-17 1 16,247-18-16,-336 53 15,72-17 1,-195 17-16</inkml:trace>
  <inkml:trace contextRef="#ctx0" brushRef="#br0" timeOffset="56301.4746">7267 15716 0,'212'0'0,"-424"0"0,565-17 16,-177-1-16,459-53 15,-370 36-15,35 0 16,352 17-16,-299 18 16,-18 0-16,18 18 0,-18 0 15,0-1-15,-35 1 0,194 17 16,-317 0 0,-36-17-16,17 53 15</inkml:trace>
  <inkml:trace contextRef="#ctx0" brushRef="#br0" timeOffset="56614.0857">7073 16104 0,'106'-17'16,"0"17"-16,176-18 15,-106 18-15,19-18 16,34 18-16,18 0 0,35 18 16,-17-18-16,34 18 0,-16-18 15,17 17-15,-18-17 0,247 36 16,-300-19-16,-17 1 15,-36-18-15,-17 18 16,17-1-16,-140-17 16</inkml:trace>
  <inkml:trace contextRef="#ctx0" brushRef="#br0" timeOffset="56859.2069">7691 16439 0,'229'18'16,"-458"-36"-16,634 54 0,-211-1 16,18-17-16,35-1 0,17 1 0,19 0 15,334 17-15,18-18 16,-353 1-16,441 0 31,-546-18-31,-36 0 16</inkml:trace>
  <inkml:trace contextRef="#ctx0" brushRef="#br0" timeOffset="60634.5928">16616 13229 0,'0'-17'16,"0"34"-16,0-52 0,17 17 16,1 18-1,70-17-15,-35 17 16,53 17 0,-71 1-16,36 0 0,-36-1 15,-35 36-15,-17-18 16,-1-17-16,-17 35 15,17-18-15,0-17 16,1-1-16,-1 19 0,18-19 16,18 1-16,-1 17 0,54 18 15,-36-17-15,18 16 16,-35-34 0,-1 17-16,-34-17 15,-1 0 1,-17-18-16,-36 0 0,36 0 15,0 0-15,-1-18 0,1 18 16,18-18-16,-19 18 16,19 0-16,17-17 15</inkml:trace>
  <inkml:trace contextRef="#ctx0" brushRef="#br0" timeOffset="60967.5455">17410 13441 0,'-18'0'16,"36"0"-16,-54 0 0,19 35 15,-1 0-15,0 18 16,18-17-16,0-1 15,18 0-15,35 0 16,-35-35-16,52 18 16,-17-36-16,-18 1 15,1-1-15,-19 1 0,1-19 16,0-17 0,-18 18-16,-36-36 15,1 54-15,-36-1 0,36 1 16,0 17-16,0 0 15,-1 17-15</inkml:trace>
  <inkml:trace contextRef="#ctx0" brushRef="#br0" timeOffset="61423.1098">17233 13864 0,'-35'35'0,"35"-17"16,-18 0-16,18-1 16</inkml:trace>
  <inkml:trace contextRef="#ctx0" brushRef="#br0" timeOffset="61845.6358">17886 13300 0,'17'0'16,"1"0"-1,0 17-15,17-17 16,-17 18-16,17 0 16,-17-1-16,-1 19 15,-17-1-15,0 18 16,0-18 0,0 18-16,0-18 15,0 36 1,0-54-16,0 19 0,18-1 15,0-17-15</inkml:trace>
  <inkml:trace contextRef="#ctx0" brushRef="#br0" timeOffset="62019.0569">17903 13582 0,'18'0'15,"35"-18"1,-18 18-16,36 0 16,-36 0-16,18 0 15,-35 0 1</inkml:trace>
  <inkml:trace contextRef="#ctx0" brushRef="#br0" timeOffset="62386.509">18362 13335 0,'18'0'0,"-1"0"16,1 0-16,0 0 0,35 18 16,-18-18-1,0 53-15,-17-36 16,-1 36-16,-17-35 16,-17 35-16,-1-18 15,-17 18 1,17-35-16,18-1 0,0 1 15,0-1 1,35-17-16,-17 0 16,35 0-16,-35 0 15,-1 0-15</inkml:trace>
  <inkml:trace contextRef="#ctx0" brushRef="#br0" timeOffset="62846.5566">19050 13441 0,'0'17'47,"35"1"-47,-17 0 16,35 35-16,-18-36 16,0 1-16,18 0 0,-17-1 15,17 1-15,17 17 16,-35-35-16,-17 18 15</inkml:trace>
  <inkml:trace contextRef="#ctx0" brushRef="#br0" timeOffset="63050.4693">19332 13406 0,'-17'17'16,"34"-34"-16,-52 52 0,17 0 16,1 0-16,-1-17 0,0 17 15,1 1-15,-1-19 16,18 1-16,-18 17 0,1-17 16,17-1-16,0 1 15</inkml:trace>
  <inkml:trace contextRef="#ctx0" brushRef="#br0" timeOffset="63720.8201">19950 13229 0,'-18'0'0,"0"18"16,1-1-16,-1 19 15,0-19-15,18 19 0,18-1 16,-18 0-16,35-17 16,36 35-16,-18-18 15,35-17 1,-53-1-16,18-17 0,18 0 15,-18-17 1</inkml:trace>
  <inkml:trace contextRef="#ctx0" brushRef="#br0" timeOffset="63921.0812">20197 13370 0,'-18'71'0,"36"-142"0,-36 195 16,18-54-16,18-17 15,-18-17-15,17-1 16,-17-18-16,18 19 0,-1-19 16,1-17-16</inkml:trace>
  <inkml:trace contextRef="#ctx0" brushRef="#br0" timeOffset="64265.5434">20443 13317 0,'53'-17'16,"-106"34"-16,142-34 0,-19-1 15,-17 18-15,35-18 16,-35 18-16,18 0 16,-36 0-16,0 18 15,-35 0-15,18 35 16,-18-36-16,0 19 16,0-1-16,-18-18 15,18 19-15,0-1 0,0 36 16,0-36-16,0 18 15,18-18-15,0 0 16,-1-17-16,1 17 16,0-35-1</inkml:trace>
  <inkml:trace contextRef="#ctx0" brushRef="#br0" timeOffset="64466.0667">20690 13600 0,'0'0'0,"53"-18"0,-17 18 16,52-18-16,-35 18 15,35 0-15,-70 0 16,17 0-16,-35 18 15</inkml:trace>
  <inkml:trace contextRef="#ctx0" brushRef="#br0" timeOffset="64709.6718">20496 13864 0,'0'35'15,"0"-70"-15,0 88 0,-17-35 16,-1-1-16,18 1 15</inkml:trace>
  <inkml:trace contextRef="#ctx0" brushRef="#br0" timeOffset="65107.3776">21467 13388 0,'0'0'0,"-18"0"15,0 35-15,1-17 16,-1 52-16,18-17 15,0 18 1,0-36-16,35 18 16,-17-35-16,0-1 0,34-17 15,-34 0-15,35-35 16,-35 17-16,-1-34 16,-17 34-16,0-53 15,-17 54 1,-36-36-16,17 35 15,-16 18-15,34 0 16</inkml:trace>
  <inkml:trace contextRef="#ctx0" brushRef="#br0" timeOffset="65349.6214">21925 13388 0,'-17'35'16,"34"-70"-16,-34 105 0,-1-52 0,36 53 15,-18-54-15,17 19 16,36-1 0,-18-17-16,18-1 15,-17-17-15,34 0 16,-52-17-16,17 17 15,-17-18-15,-18 0 0,0 1 16,0-1-16</inkml:trace>
  <inkml:trace contextRef="#ctx0" brushRef="#br0" timeOffset="65516.2366">22137 13511 0,'0'89'0,"0"-178"0,-18 231 16,18-90-16,0 1 0,0 53 16,0-53-16,-17-18 15,17-17-15,-18 17 0</inkml:trace>
  <inkml:trace contextRef="#ctx0" brushRef="#br0" timeOffset="66179.2524">23125 13741 0,'0'0'0,"17"0"15,1-18-15,35-17 16,-18 17-1,36-35-15,-54 36 16,36-36-16,-35 35 16,-1 0-16,1 18 15,-18 18 1,0 17-16,0 1 16,18 34-16,17-35 15,-17 1-15,17-19 0,-17 1 16,17 0-16,0-18 0,-17 0 15,35-18 1,-36 0-16,19-17 16,-19 0-16,-17 17 0,0-35 15,0 36-15,0-1 16,-17 0-16,-1 36 16,0-18-16,18 18 15</inkml:trace>
  <inkml:trace contextRef="#ctx0" brushRef="#br0" timeOffset="66518.2654">23266 13988 0,'-18'0'0,"36"0"0,-18 0 16,53-18-1,-18 0-15,35-17 16,-34 17-16,-1 1 16,-17 17-16,-1 0 15,1 17 1,-18 1-16,18 0 16,-18-1-16,17 1 0,1 0 15,-1-18-15,1 0 0,0 0 16,17 0-16,0 0 0,-17-18 15,35-17-15,-35-1 16,-1 19-16,-17-18 16,-17 17-1</inkml:trace>
  <inkml:trace contextRef="#ctx0" brushRef="#br0" timeOffset="66807.1779">24289 13441 0,'17'106'16,"-34"-212"-16,52 265 0,-17-89 16,-1-17-16,1 18 15,0-18-15,-1-1 0,19 37 16,-19-54-16,18 18 16,-35-36-16,18-17 15</inkml:trace>
  <inkml:trace contextRef="#ctx0" brushRef="#br0" timeOffset="67051.5494">24694 13529 0,'-35'53'16,"70"-106"-16,-87 141 0,34-52 0,0-19 15,18 18-15,0 1 0,36 17 16,-1-36-16,53 19 16,-35-19-1,0-17-15,-18 0 0,18 0 16,-18-17-16,36-19 16,-53 19-16,-1-19 15</inkml:trace>
  <inkml:trace contextRef="#ctx0" brushRef="#br0" timeOffset="67235.6246">24941 13688 0,'18'70'15,"-36"-140"-15,36 193 0,-18-70 0,0 53 16,18-53-16,-1 0 15,1-18-15,0 0 0,-18-17 16,17 0-16,-17-1 16</inkml:trace>
  <inkml:trace contextRef="#ctx0" brushRef="#br0" timeOffset="67718.7411">25382 13653 0,'-17'123'0,"34"-246"0,-34 299 15,17-70-15,0-71 16,17 18-16,1-35 16,-18-1-16,18-17 15,17-53 1,-17 18-16,-1-18 0,1 0 15,-1 0-15,36-53 16,-35 71-16,0 0 0,-18 17 16,17 18-16,-17 36 15,0-1 1,0 0-16,18 0 0,0 36 16,-1-36-16,19 0 15,-19-17-15,18-18 16,1-18-16,-1-34 15,0 16 1,1-34-16,-19 34 16,18-16-16,-17 52 15,0 0-15,-18 35 16,17 53 0,-34-17-16,-1 52 15,18 0-15,0-17 16,0-53-16,0 0 15,-18-35-15</inkml:trace>
  <inkml:trace contextRef="#ctx0" brushRef="#br0" timeOffset="68191.5643">24465 14623 0,'0'-18'15,"0"36"-15,35-36 16,89 36-16,-36-18 16,159 17-16,-123 1 15,34 0-15,301 17 16,-195-18 0,-52 1-1,-106 17-15</inkml:trace>
  <inkml:trace contextRef="#ctx0" brushRef="#br0" timeOffset="76855.713">1482 10301 0,'0'0'15,"0"-18"-15,0 1 0,17-1 16,54-70-16,-36 35 16,36-17-16,-1-1 15,18 0-15,1-17 0,-1 18 0,18-19 16,88-69 0,-106 70-16,18 17 0,-36 0 15,18 19-15,18-37 16,-53 36-1,-35 53-15,0-17 0,-18-1 16</inkml:trace>
  <inkml:trace contextRef="#ctx0" brushRef="#br0" timeOffset="77090.3659">2558 8996 0,'35'-18'15,"-70"36"-15,105-53 0,-35 17 0,54-35 16,-19 35-16,36-17 16,-53 17-16,35 18 15,-35 0-15,0 53 16,-53 0-16,0-17 16,0 16-16,0 1 15,-53 53-15,35-35 16,-34 52-1,34-52-15,-17-1 0</inkml:trace>
  <inkml:trace contextRef="#ctx0" brushRef="#br0" timeOffset="98684.639">20990 3669 0,'18'0'15,"17"0"1,-17-18-16,70 1 16,-53-1-16,36 0 15,-36 1-15,18-1 16,-35 18-16,-1 0 16,-34 0-1</inkml:trace>
  <inkml:trace contextRef="#ctx0" brushRef="#br0" timeOffset="99016.6208">21043 3669 0,'0'18'16,"0"-36"-16,0 53 0,0 0 15,0-17-15,18 17 16,-18-17-16,0 0 15,0-1-15,0 1 0,17 0 0,19-1 16,-1 1-16,0 17 16,54 0-1,-1 18 1,-35-35-16,0 35 0,-36-35 16,-17 17-16,-17-18 15,-36-17 1,17 0-16,1 0 15,0 0-15,0-17 0,-1 17 16,1 0-16,17-18 0,1 18 16,34 0-1,36-17 1</inkml:trace>
  <inkml:trace contextRef="#ctx0" brushRef="#br0" timeOffset="99234.2634">21802 3916 0,'17'0'16,"19"17"-1,-19 1-15,36 17 16,-18-35-16,-17 18 0,17 0 15,-17-18-15,0 0 0,-1 0 16</inkml:trace>
  <inkml:trace contextRef="#ctx0" brushRef="#br0" timeOffset="99396.1583">21996 3898 0,'-36'71'16,"72"-142"-16,-107 177 0,36-71 16,35-17-16,0 0 15,0-1-15,18 1 16</inkml:trace>
  <inkml:trace contextRef="#ctx0" brushRef="#br0" timeOffset="99852.1393">22384 3598 0,'35'-17'16,"0"17"-16,18-18 0,-35 0 15,17 18-15,0-17 16,-17 17-16,0 0 16,-18-18-16,-18 18 15,-17 0-15,-18 35 16,18-35-16,-1 18 16,-17 17-16,36 1 15,-1-1 1,18-17-16,18 34 15,-1-34-15,1 17 0,17-17 16,1 0-16,-1 17 0,0-17 16,53 17-16,-70 0 15,17-17-15,-35-1 16,18 1-16,-36 0 16,1-1-16,-36 1 15,17-18-15,-87 18 16,88-18-16,17 0 15,-17 0 1</inkml:trace>
  <inkml:trace contextRef="#ctx0" brushRef="#br0" timeOffset="100564.1011">24042 3845 0,'17'0'16,"19"0"0,-1 0-16,71 0 15,-36 0 1,36 0-16,-53 0 16,-18 0-16,1 0 15,-1 0-15,-17 0 0,-18-17 0</inkml:trace>
  <inkml:trace contextRef="#ctx0" brushRef="#br0" timeOffset="101320.8107">25329 3581 0,'18'0'15,"0"0"1,-1 17-16,19-17 0,34 18 16,-35 0-1,18 35 1,-53-18-16,-17 0 15,-19 0 1,19-17-16,-36 35 16,18-35-16,35 17 15,35-18 1,-17-17 0,-1 0-16,54 0 0,-1-17 15,-17-1 1</inkml:trace>
  <inkml:trace contextRef="#ctx0" brushRef="#br0" timeOffset="101547.8694">26070 3598 0,'0'0'0,"18"0"0,0 0 0,-1 0 16,36-17-1,-18 17-15,1-18 16,-1 18-16,0-18 0,1 18 0,-1-17 16</inkml:trace>
  <inkml:trace contextRef="#ctx0" brushRef="#br0" timeOffset="101852.8371">26106 3598 0,'0'0'0,"0"18"0,-18 35 16,36-35-16,-1 34 16,-17-34-1,18 0 1,-1 17-16,1-35 0,35 0 15,-35 18-15,17-18 16,36 17 0,-19 1-16,1 17 15,-17-17-15,-19 35 16,1-18-16,-18-17 16,-18-1-16,1 1 0,-19 0 0,1-1 15,-53-17 1,35 0-16,0 0 0,-35-17 15,35 17-15,-18-18 16</inkml:trace>
  <inkml:trace contextRef="#ctx0" brushRef="#br0" timeOffset="104267.0977">24994 5168 0,'0'-17'15,"0"34"-15,18-34 16,17 34-16,53 1 15,-35-1-15,-17 1 0,-1 17 16,-17 1-16,-1-1 0,1 18 16,-18-18-1,-35 36-15,-1-36 16,-17 18-16,18-35 16,-18 17-16,53-18 15,-17-17-15,17 18 0,35 0 16,18-1-1,0-17-15,35 18 16,-35-18-16,17 18 16,-34-1-16,-19-17 15,18 18 1</inkml:trace>
  <inkml:trace contextRef="#ctx0" brushRef="#br0" timeOffset="104628.9953">26229 5168 0,'-35'-17'16,"70"34"-16,-106-34 0,19 34 15,16 18-15,1 1 16,-36 70 0,54-36-16,-1 71 0,36-70 15,17 52-15,0-87 16,18 16-16,35 1 16,-35-53-16,0 0 15,0 0-15,-17-17 0,-1-36 16,-35 18-16,-18-54 15,-17 72-15,-71-54 16,53 71-16,-17-17 16,-1 17-16,18 0 15</inkml:trace>
  <inkml:trace contextRef="#ctx0" brushRef="#br0" timeOffset="108260.1965">21502 6756 0,'0'0'0,"-18"-18"0,-35 18 15,18 0-15,-53 88 16,35-35-16,-35 106 15,52-89-15,19 19 16,17-19-16,0 54 16,17-71-16,54 35 15,-36-53-15,18-17 16,0-1-16,35-17 16,-52-17-16,-1-19 15,-35 1-15,-35-35 16,-1 34-16,-52-34 15,35 52-15,18 1 16,-36 17-16,54 0 16,-1 35-1,36-18-15,17 1 0</inkml:trace>
  <inkml:trace contextRef="#ctx0" brushRef="#br0" timeOffset="108776.8764">22031 7144 0,'18'0'15,"-1"35"1,1-17-16,17-1 0,36 19 15,-36-19-15,36 19 16,-54-19-16,18 1 16,-17-1-16,0 1 0,-1-18 15</inkml:trace>
  <inkml:trace contextRef="#ctx0" brushRef="#br0" timeOffset="108949.5545">22366 7126 0,'-35'35'15,"70"-70"-15,-88 106 0,18-54 16,-18 36-16,35-35 16,1 17-16,-1-17 0,0 17 15,18-17-15,-17-1 16,17 1-16</inkml:trace>
  <inkml:trace contextRef="#ctx0" brushRef="#br0" timeOffset="109467.1845">22931 7038 0,'-18'-18'16,"18"1"-16,18 17 31,70 0-31,18 35 16,-71-17-16,18 52 15,-36-35-15,1 36 16,-18-36 0,-35 36-16,0-36 15,17-17-15,-17 35 16,17-53-16,18 17 16,0 1-16,18-18 15,17 0-15,18 0 16,17 0-1,1 0-15</inkml:trace>
  <inkml:trace contextRef="#ctx0" brushRef="#br0" timeOffset="109772.8312">23865 6967 0,'0'0'0,"-35"0"16,18 0-16,-19 18 0,-17 53 16,36-19-16,-1 72 15,18-71-15,18 0 16,17 0-16,36 35 16,-19-53-16,-16-17 0,52 17 15,-53-35-15,-17 0 16,17-35-1,-53 17-15,1-17 16,-18 17-16,-18-17 0,-53 0 16,53 17-16,-35 18 15,52 0-15,19 18 16</inkml:trace>
  <inkml:trace contextRef="#ctx0" brushRef="#br0" timeOffset="110085.5088">25083 7126 0,'0'0'0,"35"0"16,-18 0-16,36 0 16,-17 0-16,34 0 0,18 0 15,-52 0-15,-19 0 16,-17 18-16,-17-18 15</inkml:trace>
  <inkml:trace contextRef="#ctx0" brushRef="#br0" timeOffset="110206.5024">25188 7391 0,'0'0'0,"36"0"16,52 17-1,-35-17-15,-18 18 0,0-18 16,-17 0-16,17 0 15</inkml:trace>
  <inkml:trace contextRef="#ctx0" brushRef="#br0" timeOffset="112075.7343">26758 6914 0,'0'36'16,"0"-1"-16,0 18 0,18 88 15,-18-70-15,17 105 16,-17-105-16,0-1 16,18 71-16,0-106 15,-1 1-15,1-1 0,0-17 16</inkml:trace>
  <inkml:trace contextRef="#ctx0" brushRef="#br0" timeOffset="112476.063">27234 7108 0,'71'-17'16,"-142"34"-16,195-34 0,-71-1 16,-18 1-16,18-1 0,0 0 15,-35 1 1,-54 34-16,1-17 16,-124 71-1,106-54-15,-35 36 16,53-17-16,17-1 0,18 0 15,0 1-15,36-19 16,52 36-16,-35-18 16,17-17-16,-17 0 15,0 17-15,-18-17 0,18 17 16,-53-18-16,-35 19 16,0-19-16,-1 1 15,-17 0-15,1-18 0,-54 17 16,70-17-16,19 0 15,-1-17-15,18-1 0,35 18 16</inkml:trace>
  <inkml:trace contextRef="#ctx0" brushRef="#br0" timeOffset="112764.7627">28169 7073 0,'0'0'0,"-53"18"0,18 17 16,0 18-16,0 0 16,-1 53-16,36 17 15,18-70-15,70 35 16,-53-52-16,54-1 16,-36-17-16,-18-18 15,0 0 1,-17-18-16,-18-35 0,-36 35 15,-16-52 1,-1 35-16,17 17 0,-17 0 0,-35 18 16,53 0-1,-18 18-15</inkml:trace>
  <inkml:trace contextRef="#ctx0" brushRef="#br0" timeOffset="113349.3512">29739 7726 0,'18'176'16,"-36"-352"-16,53 440 0,-17-175 16,0 52-16,-1-71 15,19-17 1,-36-35-16,0-1 0,0-52 16,-18 0-16,-17-18 15,17 0-15,-17-17 0,-36-107 16,54 89-16,-1-18 15,0 0-15,18 0 0,0 1 16,36 34-16,-1 18 16,88 18-16,-70 35 15,0 18-15,0-1 0,0 18 16,-35 1-16,17-1 0,-35 18 16,0 17-16,-18-17 15,-52 18 1,34-53-16,19-1 15,-18 1-15,17-18 0,18-18 16</inkml:trace>
  <inkml:trace contextRef="#ctx0" brushRef="#br0" timeOffset="114616.7794">30480 7497 0,'-53'17'15,"106"-34"-15,-141 52 0,70 0 0,-35 18 16,36-18-16,34 36 16,1-54-16,17 1 15,36 17-15,-18-35 16,35-17 0,-53-1-16,0 0 0,-17 1 15,-18-18-15,0-18 16,-18 35-16,-17-35 15,17 35-15,-17 1 16,18 34-16,17 1 16,35 35-1,-18-35-15,54 35 16,-36-36-16,1 1 0,-1-1 16,18 1-16,-36-18 15,-17-35 1,0 17-16,-17-17 0,-1-18 15,18 35-15,0-35 16,0 36 0,53-1-16,-35 1 15,52 17-15,-52 0 16,52 17-16,-34-17 16,-19 18-16,1-18 15,-18 17-15,0 1 16,-18 0-16,1-1 0,-19 36 15,19-17-15,-1-1 16,18-18-16,0 36 16,18-35-16,17 0 15,-17-1-15,35-34 16,-36-1-16,19-17 16,-19-1-16,-17-16 15,0 34-15,0-35 16,0 35-16,-17 1 15,17-1-15,0 36 32,17 70-17,18-18-15,-17-17 16,-18-35 0,18 0-16,-18-1 0,17-17 15,1-35 1,0-18-1,-1 0-15,1 36 16,17-36 0,-17 53-16,0-18 0,-1 18 15,-17 18-15,18 35 16,-18-36 0,0 1-16,0-1 15,17-17 1,1-17-1,0-1 1,-1 1-16,1 17 16,0 0-16,-1 17 0,1-17 15,0 18-15,-1-18 0,36 17 16,-18-17 0,1 0-16,-1 0 0,18-17 15,-53-1-15,0 1 16,-18-1-16,1 0 15,-54 1-15,36-1 16,-1 18-16,1 0 16,35 18-16,0-1 15,0 1-15,35 0 0,-17-1 16,70 18-16,-35-17 16,35 0-16,-52-1 15,-19-17-15,19-17 16,-19 17-16,-17-36 15,-17 19-15,-1-36 16,0 35-16,18 1 16,0-1-16,18 0 15,17 1-15,1 17 16,-1 0-16,0 0 0,0 0 16,1 0-16,-1 0 15,0 0-15,0 0 16,-17 0-16,-18-36 15,-18 19-15,1-1 0,-18-52 16,-1-19 0</inkml:trace>
  <inkml:trace contextRef="#ctx0" brushRef="#br0" timeOffset="114755.6688">32226 7161 0,'0'18'0,"-17"35"0,34-124 0,-17 124 0,18 0 15,0 71 1,-18-71-16,17 17 0,1 1 15,17 35-15,-35-54 16,18 37-16,-18-54 16,0-17-16</inkml:trace>
  <inkml:trace contextRef="#ctx0" brushRef="#br0" timeOffset="115049.7151">32367 7743 0,'36'18'16,"-1"-18"-16,18 0 0,-18 0 16,18-18-1,-35 1-15,-18-18 16,0 17-16,-53 0 16,35 1-16,-52 17 15,52 0-15,-17 17 16,35 1-16,0 0 15,0-1-15,17 1 16,54 17-16,-36-17 16,36 17-16,-54-35 15,19 18-15,-1-18 16,0-18-16,-35 0 16,18-17-1</inkml:trace>
  <inkml:trace contextRef="#ctx0" brushRef="#br0" timeOffset="115300.748">33126 7620 0,'-35'-18'16,"70"36"-16,-88-36 0,0 18 15,35 18-15,-17 17 16,35-17-1,0 17-15,18-17 16,52 35-16,-52-36 16,17 36-1,-17-53-15,-18 36 0,-18-19 16,-35 1 0,36-18-16,-36 18 15</inkml:trace>
  <inkml:trace contextRef="#ctx0" brushRef="#br0" timeOffset="115428.1838">33249 7920 0,'-35'-18'15,"70"36"-15,-123-36 0</inkml:trace>
  <inkml:trace contextRef="#ctx0" brushRef="#br0" timeOffset="118304.1095">32844 7832 0,'17'17'16,"-17"-34"15,0-19-15,0 19-16,0-1 15,0 0-15,0 1 0,18-18 16,-18 17 0,35 0-16,-17 1 15,17 17 1,-17 0-16,-1 0 16,19 17-16,-36 1 15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0-09T00:44:44.367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00B050"/>
    </inkml:brush>
    <inkml:brush xml:id="br2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12841 8784 0,'35'0'16,"1"0"-1,-1-17-15,-17 17 16,-1 0-16,19 0 15,-19 17-15,-17 1 0,0-1 16,-17 1-16,-19 35 16,19-18-16,17-17 0,-18 17 15,18-17-15,0 35 16,18-53-16,-1 17 16,1 1-16,35 17 15,-36-17-15,1-18 0,-18 35 16,0-17-1,-35-18-15,0 18 16,-36-1 0,18-17-16,0 18 15,35-18-15,1 0 0,52-18 32</inkml:trace>
  <inkml:trace contextRef="#ctx0" brushRef="#br0" timeOffset="223.5242">13317 9049 0,'0'0'0,"18"0"0,35 17 16,-18-17-16,-17 18 0,17-18 15,36 18 1,-36-18-16,36 35 16,-54-17-16</inkml:trace>
  <inkml:trace contextRef="#ctx0" brushRef="#br0" timeOffset="390.1189">13600 9049 0,'-36'53'16,"72"-106"-16,-107 141 0,53-70 0,-17 35 15,17-36 1,1 18-16,-1-17 16,36 0-16</inkml:trace>
  <inkml:trace contextRef="#ctx0" brushRef="#br0" timeOffset="749.8447">13899 8837 0,'0'0'0,"18"-18"16,17 1-16,1 17 0,-19-18 15,19 18-15,-19 0 16,-17 18-16,0-1 0,0 1 16,0 17-16,-35 1 15,35-1-15,0-17 16,0-1-16,18 18 16,17-17-16,-18-18 15,54 35-15,-36-35 0,1 18 16,17 0-1,-36-18-15,-17 17 0,0 1 16,-17 0-16,-36-1 16,0 1-16,0 0 15,0-1-15,0 1 16,0-1-16,18 1 0,-18 0 16</inkml:trace>
  <inkml:trace contextRef="#ctx0" brushRef="#br0" timeOffset="8315.3436">5098 3422 0,'17'0'0,"1"0"16,0 0-1,-1 0 1,-17 18 0,-17-18 62,-1 0-63,-17 0-15,17 0 0,-17 0 16,-71-18-16,0 18 16,36 0-16,-1-18 15,0 18-15,-17 0 0,0-17 16,-124-1-1,1 18-15,105 0 16,0 0-16,-123 0 16,123 0-16,-18 18 0,-70 17 15,89-35-15,16 18 16,19-1-16,-1-17 0,1 18 16,-1-18-16,18 0 15,-35 0-15,35-18 16,18 1-16,-18 17 15,18-18-15,-1 0 0,-17 18 16,-17-17-16,35 17 0,-1-18 16,1 18-16,0 0 15,17 0-15,0 0 16,1 0 0,-1 18 30,18-1-30,0 1-16,-17 0 16,17-1-16,0 1 0,-18 17 15,18-17-15,-18 35 16,18-36-16,0 19 0,0-1 16,0 35-1,18-34-15,-18 17 16,0-18-16,0 18 0,0 0 15,0 17-15,18 1 0,-36 70 16,18-53-16,-18 0 16,18 53-16,0-52 15,0-19-15,0 1 0,0-1 16,0 1-16,0-1 0,18 72 16,-18-72-1,0 1-15,0-1 0,18 89 16,-18-88-16,0-1 15,0 1-15,0-18 0,0 17 16,0-17-16,0 0 0,0 0 16,0 0-16,0 53 15,0-53-15,0-18 0,0 18 16,17-18-16,1 36 16,-1-54-16,-17 18 15,18-17-15,-18 0 0,18-1 16,-18 54-1,0-53-15,17-18 16,-17 17 0,18-17-16,0 0 15,17 18 1,-17-18 0,52-18-1,-35 18-15,18 0 16,0-17-16,-17 17 15,16 0-15,54 0 16,-53 0-16,-18 0 0,18 17 16,0-17-16,0 18 0,0-18 15,-18 18-15,18-18 0,0 17 16,53-17 0,-35 0-16,-18 0 0,-1 0 15,19 0-15,53-17 16,-54 17-16,-17-18 0,0 18 15,70-18 1,-70 1-16,18 17 0,-18-18 16,0 18-16,0-18 0,17 18 15,-17 0-15,106-17 16,-106 17-16,0-18 16,70 18-1,-52-18-15,-18 18 0,52 0 16,-52 0-16,-17 0 15,52 0-15,-53 18 16,36-18 0,-54 0-16,19 0 0,-19 0 0,1 0 15,17 0-15,-17 0 16,-1-18 0,-17 1-16,-17 17 15,17-18-15,-18 0 0,18 1 16,-18-18-1,1-1-15,17 1 0,0-18 0,0 18 16,17-142 0,1 107-16,0-71 15,-18 53-15,17-18 16,-17 0-16,0 0 16,0-35-16,0 17 0,-17-34 15,17-1-15,-18 0 0,18 0 16,-18 36-16,18 0 0,0 17 15,0 18-15,0-1 0,0-34 16,0 70-16,0 0 16,0 18-16,-17-1 15,17 1-15,-18 0 0,18 0 16,-17-1-16,-1 19 0,0-1 16,1 18-1,-19 0 1,36 18-16,-17-18 0,17 17 0,-18 1 15,0 17 1</inkml:trace>
  <inkml:trace contextRef="#ctx0" brushRef="#br0" timeOffset="9850.4419">5733 3351 0,'17'0'15,"-34"0"-15,17 0 16,-18 0 0,0-17-16,-17 17 0,-18 0 15,0 0-15,0 0 0,-35 0 16,0 0-16,-18 0 0,-17 17 15,-1-17-15,-35 18 0,1 0 16,-19-1-16,-175 19 16,175-36-16,18 17 0,-123 19 15,159-19 1,17 1-16,18-1 0,-36 1 16,89 0-1,0-1-15,17-17 16,36 18-16,17 0 15,-17-18-15,-1 17 16,1 1-16,17 17 16,-35-17-16,18 70 15,-18-35-15,0 0 0,0 0 16,-18 106 0,18-71-16,0 0 0,0 18 15,18 17-15,-1 107 16,-17-125-16,0 1 0,18 106 15,-18-106-15,18 0 16,-18-18-16,0 18 0,0-1 16,-18 72-1,0-89-15,18 0 0,-17 0 16,17-17-16,0-1 0,0 1 16,0-18-16,17 35 15,1-53-15,17 1 0,18-19 16,-35 1-1,17-18-15,0 0 0,1 0 16,34 0-16,-17 0 16,-18 0-16,18 0 0,0 0 15,71-35 1,-71 35-16,35-18 0,-18 18 0,19-18 16,-19 18-16,124 0 15,-88 0-15,0 0 16,123 0-1,-123 0-15,0 0 0,-18-17 0,0 17 16,0 0-16,71 0 16,-88 0-16,-1 0 0,1-18 15,52 0 1,-52 18-16,-18-17 0,-18-1 16,53-17-1,-70 17-15,0 18 16,-18-17-1,17 17-15,1 0 16,-1 0-16,1 0 16,-18-18-16,18 0 15,-18-17 1,0 17-16,17-17 0,-17 0 0,0 0 16,0-1-16,18-17 15,-18 1-15,18-19 0,-18-70 16,17 53-16,-17-18 15,0-159 1,0 106-16,0-35 0,0 0 0,0-17 16,0-19-16,0 19 0,0-124 15,0 194 1,0-36-16,-17 124 16,-1 0-16,0 0 0,1 36 15,-1-19-15,0 19 0,-17-1 16,18 1-1,-1 17-15,-35-18 16,35 0-16,-17 18 16,0 0-16,-1 0 0,1 18 0,-35 17 15</inkml:trace>
  <inkml:trace contextRef="#ctx0" brushRef="#br0" timeOffset="11395.7205">6879 3351 0,'-17'-17'16,"34"34"-16,-52-34 15,17 17-15,1 0 0,-54 0 16,36 0-16,0 0 16,-89 0-1,36 0-15,0 0 0,-18 0 16,0 17-16,-17-17 0,-19 18 16,1-18-16,-159 18 15,142-1-15,17-17 0,-18 18 16,35 0-16,1-18 0,-89 17 15,142 1-15,17-18 16,0 0-16,18 0 16,-1 0-16,36-18 15,18 18 1,0 0 0,17 18-1,-35 0-15,17-1 0,-17 36 16,0-18-16,0 1 15,0 17-15,-17-18 16,17 0-16,-18 18 0,18 18 0,0-1 16,-17 89-1,34 17-15,-17-70 16,18-18-16,-18 36 0,0 87 16,0-87-16,0-18 15,0 17-15,0 1 0,-18 123 16,18-142-16,0 19 15,0-36-15,0 0 16,0 1-16,0-19 0,0 18 16,0-17-16,18 52 15,-18-52-15,0-36 0,17 18 16,1 18 0,0-54-16,17 19 0,-17-19 15,-1-17-15,54 18 16,-36-18-16,18 0 15,0 0-15,0 0 0,0-18 16,17 18-16,1 0 16,-1 0-16,1-17 0,17 17 0,0 0 15,1 0-15,105 0 16,-89 17-16,19-17 16,-18 0-16,123-17 15,-123 17-15,0-18 0,0 18 16,-18-18-16,-18 18 15,89-17-15,-88-1 0,-18 18 16,-1-18-16,1 18 16,53 0-1,-71 0-15,1 0 0,-19 0 0,1 0 16,0 0-16,-18-17 16,0-1-1,0 0 1,0 1-16,0-36 15,17 18-15,-17-1 16,0 1-16,0 0 0,0-18 0,0 18 16,18-18-16,0-53 15,-18 53 1,17 0-16,19-71 16,-19 54-16,18-18 0,-17 0 15,0-18-15,-1-18 0,1-17 16,-18-18-16,0 1 0,0-195 15,-18 194 1,18 0-16,-17 36 0,17 17 16,0 35-16,0 1 0,0-1 15,17-34 1,-17 69-16,0-17 0,18 18 0,0 0 16,-18 0-16,35-36 15,-17 36-15,-18 17 16,17 0-16,-34 18 31,-36 0-15,17 0-16,-17 0 0,1-17 0,-19 17 15,-123 0 1,-53 0-16,124 17 16,-19 1-16,-105 35 15,124-18-15</inkml:trace>
  <inkml:trace contextRef="#ctx0" brushRef="#br0" timeOffset="14225.8898">26176 10089 0,'-18'18'15,"1"88"1,52-18 0,89 53-1,-19-70-15,-52-36 16,0-17-16,18 17 0,17-17 15,-35-18-15,-35 0 16,34 0 0,-52-18-16,-35-35 15,0 35 1</inkml:trace>
  <inkml:trace contextRef="#ctx0" brushRef="#br0" timeOffset="14498.9009">25859 10442 0,'17'-17'16,"-34"34"-16,52-70 0,-17 36 16,17-72-1,0 54-15,0-18 0,-17 0 16,17 0-16,18-35 15,-35 35-15,17 18 0,-17 17 16,35 1 0,-18 17-16,0 17 0,71 36 15,18 18 1,-54-18-16,54 17 16</inkml:trace>
  <inkml:trace contextRef="#ctx0" brushRef="#br0" timeOffset="45275.2352">14023 3845 0,'-18'0'16,"18"18"15,-17 35-15,-1 17-1,0-34-15,1 34 0,-1 36 16,0-35-1,1-18-15,-18 70 16,17-88-16,18 1 0,0-1 16,0 18-1,0-36-15,0 1 0</inkml:trace>
  <inkml:trace contextRef="#ctx0" brushRef="#br0" timeOffset="45563.1881">13582 4568 0,'0'0'0,"18"0"15,-1-17-15,1 17 0,0 0 16,-18 17-16,0 19 15,0-1 1,0-17-16,0 17 0,0 0 16,0-17-16,17 0 15,1-18 1,35 0-16,-18-18 16,0 0-16,53-52 15,-35 34-15,53-34 16,-53 52-16,18-35 15,-54 53-15,1 0 16</inkml:trace>
  <inkml:trace contextRef="#ctx0" brushRef="#br0" timeOffset="47344.0813">27252 2628 0,'0'-17'16,"0"34"0,-18 18-1,1 18-15,-36 71 16,35-54-16,-17 19 16,0 52-16,17-71 15,0 1-15,1-18 0,-1 35 16,18-53-16,-17-17 15,17 17-15,0-17 16,0-1-16,-18-17 16,0 0-1</inkml:trace>
  <inkml:trace contextRef="#ctx0" brushRef="#br0" timeOffset="47594.3059">26811 3334 0,'18'70'15,"-36"-140"-15,53 158 0,-35-53 16,18 1-16,17-19 16,-17 1-16,0-1 0,17-17 15,53 0 1,-35-17-16,0-1 0,0 1 0,-18-1 15,53-17 1,-35 17-16,0-17 16,-18 17-16</inkml:trace>
  <inkml:trace contextRef="#ctx0" brushRef="#br0" timeOffset="86912.5471">776 3052 0,'0'-18'15,"0"36"32,0 17-31,0 0-16,0 36 16,-18-18-16,18 52 15,0-52-15,0 0 0,0 0 16,18 0-16,0 35 15,-1-35-15,1-18 16,17 1-16,18 17 16,-35-36-16,17 1 15,-17-18-15,17 18 0,-17-18 0,-1 17 16,19-17-16,-19 18 0,1-18 16,0 0-1,-18 17-15,17-17 16,-17-17-16</inkml:trace>
  <inkml:trace contextRef="#ctx0" brushRef="#br0" timeOffset="87205.5276">1129 3704 0,'18'0'31,"-1"18"-31,-17-1 16,18 1-16,-1 0 0,19 35 16,-19-36-16,1 36 15,0-35 1,-1 17-16,1-17 0,-18-1 16,0 19-16,-35 17 15,35-18-15,-18 0 16,-17 18-16,35-35 0,-18-1 15,0-17-15,1 18 16,-1 0-16,-17-1 16</inkml:trace>
  <inkml:trace contextRef="#ctx0" brushRef="#br0" timeOffset="88302.8437">9013 8978 0,'0'-17'16,"18"17"0,0 0-16,17-18 15,18 18 1,-18 18-16,1-1 0,52 54 15,-53-36-15,53 71 16,-35-53-16,-18 0 16,54 53-16,-54-54 15,0 1-15,0-17 0,1 17 16,-1 17 0,-17-35-16,-1 1 0,-17-19 15,18 19-15,-36-19 16,-17-17-1</inkml:trace>
  <inkml:trace contextRef="#ctx0" brushRef="#br0" timeOffset="88729.1179">9384 8590 0,'-18'18'15,"1"-18"1,-1 17-16,0 1 15,1-18 1,-1 18 0,0-18-16,1 17 0,-36 1 15,35 0 1,-52 35-16,34-18 16,1-18-16,17 19 0,-17 34 15,18-34-15,17-1 16,17 35-1,1-34-15,-1-1 0,36 36 16,-17-36-16,-1 0 16,0 0-16,36 36 15,-36-36-15,-17 0 0</inkml:trace>
  <inkml:trace contextRef="#ctx0" brushRef="#br1" timeOffset="113479.5331">811 16510 0,'-17'0'16,"-1"0"-1,0 0 1,36 0 0,-18 18-16,35-18 15,18 17 1,-17-17-16,-1 0 0,0 0 16,18 0-16,35-17 15,-35 17-15,-18-18 0,54 0 16,-54 18-16,-17-17 15,17 17-15,-18 0 0,1 0 16,-36 0 15,1 17-15</inkml:trace>
  <inkml:trace contextRef="#ctx0" brushRef="#br1" timeOffset="113778.6171">1252 16316 0,'0'0'16,"36"0"-1,-19 0-15,1 0 0,17 18 16,-17-1-16,17-17 15,-17 18-15,-1 0 0,1-1 16,0 1-16,-1-1 0,-17 19 16,0-19-1,0 36-15,-35-17 16,17-1-16,-17-18 16,17 1-16,-70 53 15,53-36 1</inkml:trace>
  <inkml:trace contextRef="#ctx0" brushRef="#br1" timeOffset="116948.5998">24853 4163 0,'0'-18'78,"-17"18"-62,-1-17 0,-17 17-1,17-18-15,-17 18 0,-1 0 0,19-18 16,-36 18 0,18-17-16,-1 17 0,19 0 15,-19-18-15,-34 0 16,35 18-16,-1 0 0,1 0 15,-53 36 1,53-36-16,-1 17 0,-17 1 16,18 0-16,-18 17 0,18-18 15,0 19-15,-1-1 0,1-17 16,0 17-16,0 0 0,17 0 16,0-17-16,-17 17 15,17 1-15,-35 52 0,36-53 16,-1 18-16,18-18 15,-18 54-15,18-54 16,36 53 0,-19-35-16,19-18 0,-1 0 15,0 1-15,1-1 0,69 36 16,-52-54-16,18 1 16,-18 17-16,17-35 0,54 35 15,-54-35-15,1 0 16,-18 0-16,88-17 15,-71-1-15,-17 0 0,0-17 16,0 18-16,35-54 16,-52 36-16,-19-18 15,19 18-15,-19-36 0,1 18 16,17-159 0,-35 142-16,-35-54 15,17 71-15,-17 18 16,0-18-16,-1 36 0,-52-19 15,35 19-15,-17 17 16,17 17-16,-18 1 16</inkml:trace>
  <inkml:trace contextRef="#ctx0" brushRef="#br1" timeOffset="121262.8317">1834 4480 0,'18'0'47,"0"-35"-31,17 17-16,-17-17 0,87-53 15,-52 35-15,0-18 0,18 19 16,88-90-1,-71 54-15,18 18 0,-18-1 16,0 1-16,-17 17 0,-1 0 16,-17 0-16,35-18 15,-52 54-15,-19-1 16,1 0-16,-1 18 0,-34 0 16,-18 36-1</inkml:trace>
  <inkml:trace contextRef="#ctx0" brushRef="#br1" timeOffset="121753.5994">1923 5644 0,'35'-35'16,"-70"70"-16,105-105 0,-35 35 16,1-18-16,-1 0 15,89-71-15,17-17 16,-53 53 0,0 0-16,18 0 0,0-18 0,0 0 15,140-123 1,-122 105-16,-18 18 0,17-17 15,-17 17-15,0 0 0,70-53 16,-105 89-16,-1 17 16,-34 0-16,-1 35 0,0-17 15,-17 35 1,-36 18-16,-17 35 16</inkml:trace>
  <inkml:trace contextRef="#ctx0" brushRef="#br1" timeOffset="122174.3679">2364 6279 0,'0'0'16,"17"-17"-16,19-18 16,-1-1-1,0-17-15,18 18 0,53-71 16,-53 36-16,17-1 15,1-17-15,17 17 16,0-34-16,18 16 0,18-16 16,-19-1-16,19 0 0,-1 0 15,124-123-15,-123 123 16,-1-18-16,1 19 16,-18-1-16,-18 18 0,0 17 0,0 0 15,-17 19-15,35-19 16,-89 71-1</inkml:trace>
  <inkml:trace contextRef="#ctx0" brushRef="#br1" timeOffset="122556.4301">3263 6368 0,'-17'35'16,"34"-70"-16,1 88 15,-1-71-15,19-17 16,17-18-16,70-71 15,-52 36-15,17 0 0,0 0 16,18-18-16,-18 18 16,124-106-16,-106 88 15,-1 18-15,19-18 0,-36 18 0,89-54 32,-89 72-32,-18 17 0,-17 0 0,0 18 15,-18 0-15,-17 17 16,0 0-16,-18 36 15,-36 0-15</inkml:trace>
  <inkml:trace contextRef="#ctx0" brushRef="#br1" timeOffset="122842.7842">4145 6350 0,'53'-18'31,"-18"1"-31,1-1 0,69-70 16,-34 35-16,0-18 15,70-52-15,-53 52 16,-18 18-16,1-17 0,0 17 15,-19 0-15,1 18 0,0 0 16,-35 17-16,17 0 16,-52 54-1</inkml:trace>
  <inkml:trace contextRef="#ctx0" brushRef="#br1" timeOffset="123031.1076">4674 6544 0,'89'-71'15,"-178"142"-15,213-177 16,-71 53-16,0 0 0,52-52 16,-52 52-16,0 17 15,-35 1-15,0 17 0</inkml:trace>
  <inkml:trace contextRef="#ctx0" brushRef="#br1" timeOffset="128655.0616">24800 4039 0,'0'-17'16,"-17"-1"-16,17 0 15,-18 1 1,0 17-16,18-18 0,-35 0 15,17 1 1,-34 17-16,16 0 16,-52 0-16,35 0 15,-70 35 1,70-17-16,-18-1 0,-52 36 16,52-35-16,-52 53 15,70-36-15,0 18 16,-53 35-16,71-35 15,17 0-15,0 0 16,-17 52-16,35-52 16,18 53-16,-18-53 15,35 0-15,-17 0 0,17-18 16,-17 18-16,70 35 16,-35-52-16,0-1 0,0 0 15,0-17-15,70 35 16,-70-36-16,17 1 15,-34-18-15,17 18 0,-18-18 16,53 0-16,-35 0 16,35-18-1,-52 0-15,16-17 0,-16 17 16,17-17-16,-18 0 0,18 0 16,-18-1-16,0 1 0,1 0 15,-1 0-15,18-36 16,-18 18-16,-17 18 15,-1-18-15,-17 18 0,18-18 0,-18 0 16,0-53 0,-18 53-16,18-18 0,-17 19 15,-36-54 1,35 53-16,-35 0 0,18 0 0,-18 18 16,0-1-16,-53 1 15,36 17-15,-1 1 16,18 17-16,-17 0 0,-71 0 15,70 17-15,18 1 16,-53 17 0,71 1-16,-18-1 0,18 18 15,0 0-15,-1 0 0,1 0 0,0 17 16,0-17-16,-1 18 16,1 70-16,17-71 15,18 1-15,-17-1 16,17-17-16,17 18 0,1-18 0,53 53 15,-19-53 1,-16-18-16,17 0 0,0 0 16,17-17-16,71 0 15,-70-18-15,-1 0 0,1-18 16,70-35 0,-88 18-16,17 0 0,-17-1 0,-17 1 15,-1-18-15,0 18 16,-17-18-16,17-35 15,-17 35-15,-18 18 0,17-18 16,-17 17-16,18 1 0,-18-18 16,0 0-16,18 18 0,-18-18 15,17 0-15,-17 0 16,0-17-16,0-36 16,-17 71-16,-19-54 15,1 54-15,0 0 0,-18-1 16,0 1-16,0 18 0,-88-19 15,70 19 1,1 17-16,-89-18 16,89 36-16,17-18 0,-18 35 15,-35 18-15,53 0 16,0 0-16,18 17 0,0 1 16,0 17-16,17 88 15,0-105-15,18 17 16,0-17-16,18 17 0,0-18 15,-1 1-15,19-18 0,-1 17 16,0-17-16,36-17 0,70 34 16,-71-35-1,18-17-15,1 0 0,105-18 16,-106 0-16,0 0 16,-17-18-16,-1 0 0,36-34 15,-71-1 1,1 17-16,-19-17 0,-17-52 15,0-54-15,-17 71 16,-19-1-16,19-16 16,-19 34-16,-69-88 15,52 106-15,-18-17 0,18 35 16,0-1-16,0 1 0,-52 0 16,52 35-16,17 17 15,1 1-15,0 17 16</inkml:trace>
  <inkml:trace contextRef="#ctx0" brushRef="#br1" timeOffset="130735.2336">4639 3493 0,'18'-18'15,"-36"36"-15,53-36 0,-35 0 16,18 18-16,-36 0 47,-17 18-47,17 0 15,-35 17-15,-52 53 16,34-53-16,-17 36 0,0-1 16,-18 1-16,-123 123 15,105-88-15,-17 17 16,0 1-16,-124 105 16,142-105-16,-1-19 0,19-16 15,-1-1-15,0 0 0,18-18 16,17 1-16,1-18 15,17 18-15,-53 17 0,88-53 16,1-17-16,-1 17 16,18-17-16,18-18 15</inkml:trace>
  <inkml:trace contextRef="#ctx0" brushRef="#br1" timeOffset="131106.5613">3298 3387 0,'0'0'0,"-17"0"15,-1 0-15,-17 35 16,-53 53 0,17-17-16,1-1 0,-19 18 0,-16 1 15,16-1-15,-16 0 16,-1 18-16,18-36 0,-1 19 15,-16-1-15,16 0 0,1 0 16,-35 53 0,70-88-16,17 0 0,19 35 15,17-52-15,35-19 16</inkml:trace>
  <inkml:trace contextRef="#ctx0" brushRef="#br1" timeOffset="147678.3333">1570 7108 0,'0'-35'16,"0"0"0,0 17-16,0 1 0,0-1 15,0 0-15,0 1 16,-18 17-16,-35 0 16,18 0-16,0 17 15,-1 19-15,1-19 0,0 19 16,0-1-16,-36 18 15,36-18-15,17 0 0,-17 1 16,17 34 0,18-35-16,0 1 0,0-1 0,18 0 15,17 36 1,18-18-16,-18-18 16,-17-17-16,17 17 0,18 53 15,-35-35-15,-1 0 16,1 18-16,-18-19 0,-18 19 15,18 0-15,-35 34 16,18-52-16,-36 18 16,0-1-1,35-52-15,0 0 0,18-1 16,-17 1-16,17 0 16,17-1-16,36 36 31,-35-18-31,0 1 0,-18-1 15,17 18-15,1 70 16,-18-34-16,-18-1 0,18 35 16,-35 107-1,35-89-15,0-18 0,0-17 16,0 17-16,35 54 16,1-107-16,-1-17 15,18 0-15,35 35 0,-53-70 16,1 17-16,34 1 15,-52-1-15</inkml:trace>
  <inkml:trace contextRef="#ctx0" brushRef="#br1" timeOffset="149495.6021">5574 3157 0,'0'-35'0,"-18"17"16,18 1-16,-17-18 16,17 17-16,-18-35 15,18 35-15,0 1 0,0-36 16,0 35 0,18 1-16,-1-1 0,19-35 15,-1 35-15,-18 1 16,19-1-16,-1 0 15,-17 18-15,-1 0 0,1 0 16,0 0-16,34 36 16,-34-19-16,17 1 15,18 0-15,-17-1 0,17 1 16,35 17 0,-35-17-16,0-18 0,-1 0 0,1 17 15,53-17 1,-35 0-16,-18-17 0,0 17 15,0-18-15,-1-17 0,-16 17 16,17 1-16,17-54 16,-52 53-16,-1-17 0,1 0 15,0 0-15,-1-1 16,-17 19-16,0-19 0,0 1 0,0 0 16,0 0-16,0 17 15,0 0-15,-17-35 16,17 36-16,0-1 15,0 0 1,-18 18 0,18 18-16,0 0 15,0 17-15,0-17 16,0 17-16,0-17 0,0 52 16,18-35-1,-1 1-15,19 17 16,-19-36-16,1 18 0,0-17 15,34 35 1,-16-35-16,-19-1 0,54 1 16,-36 0-16,-17-18 15,17 0-15,0 0 0,1 0 0,-1 0 16,53-18 0,-35 0-16,35 1 15,-35-1-15,-18 0 0,18 18 16,0-17-16,-17-1 0,69 18 15,-52-18-15,-17 18 16,17 0-16,17 0 16,-35 0-16,-17 0 15,17 0-15,1 0 0,-1 0 16,-18 18-16,1-18 16,0 18-16,-1-18 15,1 17-15,0 1 0,-18 0 0,17-1 16,1 19-1,0-1-15,-18-17 0,17 17 16,-17-18-16,18 19 16,-18-1-16,18-17 0,-18 17 0,17 0 15,-17 0-15,0 1 0,0 17 16</inkml:trace>
  <inkml:trace contextRef="#ctx0" brushRef="#br1" timeOffset="151028.8389">24518 2487 0,'0'-53'16,"0"18"-16,0 17 0,0 1 16,0-1-1,0 36 1,0 70 0,-18-35-1,18 35-15,-17 0 0,-1 71 16,1-71-16,17-17 15,0 52 1,0-70-16,0 0 0,17 17 16,-17-34-16,0-19 0,18 19 15,-18-19 1,-18-17 15,-17-17-15</inkml:trace>
  <inkml:trace contextRef="#ctx0" brushRef="#br1" timeOffset="151322.0019">24253 3157 0,'0'0'16,"18"0"-16,-18 18 15,18 17 1,17 18-1,-35-18-15,18 1 16,-18-19-16,17 19 0,19-1 16,-19-17-16,1-18 0,17 0 15,0 0 1,1 0-16,-1-36 0,0 19 16,18-19-16,0 1 0,35-35 15,-70 52-15,17-17 16,-17 17-16,-1-17 15</inkml:trace>
  <inkml:trace contextRef="#ctx0" brushRef="#br2" timeOffset="164144.1898">27340 7003 0,'0'-18'15,"0"0"1,-17 1 0,17-1-16,-18 0 15,0 1 1,1-18 0,-19 17-16,19 18 0,-54-18 15,18 1-15,18 17 16,0 0-16,-18 17 0,-35 19 15,35-19-15,0 18 16,18-17-16,-54 35 16,54-18-16,0-17 0,0 17 15,17 0-15,-35 36 16,18-36-16,17 1 16,0 17-16,18-1 0,-17 37 15,17-36 1,17 17-16,1-17 0,17 0 0,1 0 15,-1 0-15,71 35 16,-53-53-16,17 1 16,1-1-16,-1-18 15,1 1-15,-1 0 0,177-18 16,-35-88 0,-106 17-1,-53 18-15,17-70 16,-34 34-16,-1 19 15,-35-18-15,18-1 0,-36-87 16,0 88-16,-35 17 16,-35-52-1,18 70-15,17 18 0,-18-18 16,1 17-16,17 19 0,-88-1 16,70 18-16,18 0 15,0 18-15</inkml:trace>
  <inkml:trace contextRef="#ctx0" brushRef="#br2" timeOffset="170306.8884">7250 5697 0,'17'0'31,"1"0"-31,0 0 16,-1-17 0,1 17-16,-36 0 62,-17 0-46,17 0-16,-17 0 0,0 0 15,-54 0 1,37 0-16,-1 0 0,-18 17 16,1-17-16,-1 0 0,-35 0 15,18 18-15,-18-18 0,0 0 16,0 0-16,1 0 0,-125 18 16,107-18-16,17 0 15,0 17-15,0-17 16,1 0-16,16 0 0,-69 0 15,69 0-15,36 0 16,-17 0-16,17 0 0,-35 0 16,53 0-1,-1 0-15,1 0 0,0-17 16,17 17-16,-17 0 0,17-18 16,-17 18-16,0 0 0,17 0 15,-17 0-15,-1 0 0,1 0 16,17 0-16,-34 35 15,16-35-15,19 18 0,-1-18 16,-17 0 0,17 0-16,0 0 15,1 0-15,-1 0 16,1-18 0,-1 18-16,0-17 15,1 17-15,-1-18 16,18 36 46,0 17-46,18 0-16,-18 0 0,0 1 16,17-1-16,-17 0 0,18 1 15,-18 17-15,18-18 16,-18 18-16,0 0 0,0 0 0,17-1 15,-17 72 1,18 35-16,-18-71 16,17-18-16,-17 19 0,0-1 15,0 0-15,18 53 16,-18-70-16,18-1 0,-18 1 16,0-1-16,0 54 15,0-71-15,0 17 16,0-17-16,0 18 0,0 52 15,0-70-15,0 18 16,17-18-16,1 0 0,-18-1 16,18 1-16,-18-17 15,17 17-15,-17-1 0,0 37 16,0-54-16,0 0 16,0 53-16,-17-52 15,17-1-15,0 0 0,0-17 16,-18 17-16,18-17 0,0 17 15,0-17-15,0-1 16,0 1-16,0 35 16,18-35-16,-18-1 15,-18 36-15,18-35 16,0-1-16,0 1 16,0 0-1,18-18 1,-1 17-1,1-34-15,0 17 16,17-18 0,-18 18-16,1 0 0,17 0 0,-17 0 15,53-18 1,-36 18-16,0 0 0,71-17 16,-53 17-16,17 0 15,-17 0-15,0 0 16,0 0-16,18 0 0,-18 0 0,0 0 15,88 0 1,-71-18-16,1 18 0,17-18 16,0 1-16,0-1 0,1 1 15,-1 17-15,123-18 16,-140 18-16,0 0 16,-1 0-16,71 18 15,-70-18-15,-1 0 16,1 0-16,-1 17 0,1-17 15,35 0 1,-53 0-16,-18-17 0,0 17 0,18-18 16,-35 18-1,-1-18-15,1 18 32,0 0-17,-1-17 1,1 17-16,0 0 15,-1 0-15,1 0 0,0 0 16,17-18 0,-17 18-16,-1 0 15,1 0 1,-1 0-16,1 0 31,0 0-15,-1 0-16,1-18 15,0 18 1,-18-17 0,17 17-16,-17-18 15,0 0-15,0 1 0,-17-18 16,17-1-16,0-17 0,0 0 16,0 1-16,0-37 0,0 1 15,0-18-15,0-17 16,0-1-16,17-17 0,-17 18 0,0-1 15,18 1-15,-18-1 16,35-123-16,-17 142 16,-18-19-16,17 1 0,1 17 15,-18-18-15,0 1 0,0-1 16,-18 1-16,1-1 16,-1 19-16,1 16 0,-1 36 15,0 18-15,1 18 0,-19-1 16,19 18-1,-19 35 1</inkml:trace>
  <inkml:trace contextRef="#ctx0" brushRef="#br2" timeOffset="171024.3072">4180 6773 0,'0'-35'16,"53"-18"-1,-17 0-15,-1 0 16,18-17-16,35-18 0,-17 17 16,17-17-16,18 0 15,158-142-15,-211 177 16,0 18-16,-18 0 0,1 0 16,-19 35-1,-34 0-15</inkml:trace>
  <inkml:trace contextRef="#ctx0" brushRef="#br2" timeOffset="171283.0373">4304 7267 0,'18'-17'0,"52"-54"15,-17 18-15,141-194 16,-106 141 0,0-17-16,18 17 15,0-17-15,0-1 0,-18 1 0,18-1 16,-35 36-16,-1 0 0,-17 17 16,-35 54-1,-18-1-15,-18 36 0,-17-1 16</inkml:trace>
  <inkml:trace contextRef="#ctx0" brushRef="#br2" timeOffset="171548.4169">4251 8237 0,'0'0'0,"35"-17"0,18-36 0,88-106 15,-53 53-15,89-158 16,-71 123-16,17-18 16,1 0-16,-1-17 0,1-1 15,264-334 1,-265 370-16,-17 17 16,0 36-16,-18 17 0,18-34 15,-71 87-15,-35 36 16,-35 52-1</inkml:trace>
  <inkml:trace contextRef="#ctx0" brushRef="#br2" timeOffset="171791.6513">4798 8625 0,'0'0'0,"17"-35"0,19 0 16,34-18-16,-17-18 0,18-34 16,17-19-16,0-17 0,18-18 15,17 0-15,1-35 16,17 0-16,0-35 0,-17 17 16,-1-34-16,18 51 0,-35 1 15,17 71-15,-52 35 0,0 53 16,-54 17-16</inkml:trace>
  <inkml:trace contextRef="#ctx0" brushRef="#br2" timeOffset="172019.5917">5415 8696 0,'141'-194'16,"-282"388"-16,388-512 0,-159 195 16,18-18-16,106-159 15,-106 124-15,17-1 16,-17 1-16,17 17 0,71-123 16,-123 176-16,-18 53 15,-18 18-15</inkml:trace>
  <inkml:trace contextRef="#ctx0" brushRef="#br2" timeOffset="172232.2607">6085 8784 0,'18'0'0,"-36"0"0,89-17 0,-18-36 16,88-106-1,-70 53-15,17 0 0,0-17 16,0-1-16,0 1 0,1-1 16,-1 1-16,-18-18 0,-17 35 15,0 35-15,-35 36 0</inkml:trace>
  <inkml:trace contextRef="#ctx0" brushRef="#br2" timeOffset="172408.5353">6650 8784 0,'88'-123'16,"-176"246"-16,247-317 0,-71 106 16,0-18-16,71-70 15,-71 88-15,-17 17 16,-19 36-16</inkml:trace>
  <inkml:trace contextRef="#ctx0" brushRef="#br2" timeOffset="172571.3831">7214 8714 0,'106'-124'0,"-212"248"0</inkml:trace>
  <inkml:trace contextRef="#ctx0" brushRef="#br2" timeOffset="177538.4925">27570 6950 0,'17'-18'16,"-17"0"0,18 1-16,-18-18 15,0 17 1,0 0-16,-18 1 0,1-1 15,-19-35 1,1 35 0,17 18-16,-52-17 15,35-1-15,-1 18 0,-17 0 16,-52 0-16,-19 18 16,71-18-16,0 17 15,18 19-15,-71-1 16,71 0-16,-18 1 15,18-19-15,-18 18 0,17 1 16,-34 52-16,52-35 16,1-18-16,-1 18 15,0-18-15,18 18 0,0 0 16,0 0-16,0-18 0,0 18 16,18 53-16,0-53 15,-1 0-15,1 0 0,52 35 16,1 0-1,-18-52-15,0-19 0,0 18 16,53 1 0,-53-19-16,-1-17 0,19 0 15,-18 0-15,53-17 16,-36-1-16,-17-17 0,-18 17 16,18-17-16,-17-18 0,34-35 15,-52 35-15,17 0 16,0-35-1,-17 35-15,0 0 0,-1 0 16,19-35 0,-36 53-16,0-18 0,0 0 0,0 0 15,0 0-15,-18-53 16,-17 53-16,17 0 16,-35 0-16,0 18 0,-17 0 15,-1 17-15,1 18 0,-19 0 16,1 18-16</inkml:trace>
  <inkml:trace contextRef="#ctx0" brushRef="#br0" timeOffset="277276.7781">16316 1446 0,'0'0'0,"18"0"15,17-17-15,53-19 16,-17 19-16,-18-1 16,17 1-16,71-19 15,-88 19-15,0-1 16,35 0-16,-52 1 16,-19-1-16,1 18 15,-18-18-15,0 1 0</inkml:trace>
  <inkml:trace contextRef="#ctx0" brushRef="#br0" timeOffset="277523.1584">16669 917 0,'0'-17'15,"0"34"-15,0-17 16,0 18-1,17 70 1,-17-35-16,18 0 0,0 0 16,-1 17-16,1-17 0,0 18 15,35 35 1,-36-71-16,18 53 16,-17-53-16,0-17 0,-1 0 0,1-18 15,0 0-15</inkml:trace>
  <inkml:trace contextRef="#ctx0" brushRef="#br0" timeOffset="277873.2538">17216 1570 0,'-18'-18'31,"18"-17"-31,-18 17 16,1-35-16,17 18 16,0 17-16,0-17 15,17 18-15,-17-1 0,18 0 0,17-17 16,-17 35-1,-1-18-15,19 18 0,-1-17 16,0 17-16,1 0 0,17 0 16,-18 0-16,-18 0 15,-17 17-15,18 19 16,-18-19-16</inkml:trace>
  <inkml:trace contextRef="#ctx0" brushRef="#br0" timeOffset="278363.7969">17621 1305 0,'0'0'0,"-35"18"16,35 0-16,-18-1 0,18 1 15,0-1 1,18 1-16,-18 0 0,18-18 15,-1 0-15,19 17 16,-19-17-16,1 0 0,-1 0 16,1-17-1,-18-1-15,0 0 0,0 1 16,0-1-16,0 1 0,0-1 16,0 0-1,0 36 1,0 0-1,18-1-15,-18 1 0,17-1 16,1 1-16,0 0 16,-1-18-1,-17-36 1,18 19-16,-18-18 16,0-1-1,18 19-15,-18-1 0,17 0 0,1 1 16,-1 17-1,19 17 1,-19 1-16,1 0 0,0 35 16,-1-36-16,1 1 15,-18-1-15,18 1 0,-18 0 16</inkml:trace>
  <inkml:trace contextRef="#ctx0" brushRef="#br0" timeOffset="280910.0784">18327 1182 0,'0'0'0,"-18"0"0,1 0 16,-1 0-16,0 0 0,-35 17 15,36 1-15,-1 0 16,18 17 0,18-17-16,17-1 15,18 1-15,-18 0 16,0-18-16,18 17 15,-35 1-15,0-18 0,-1 17 16,-17 1 0,-17 0-16,-1-18 15,-17 0-15,17 0 0,-35 17 16,36-17 0,-1 0-16,0 0 0,1-17 15,17-1 1,17 0-16</inkml:trace>
  <inkml:trace contextRef="#ctx0" brushRef="#br0" timeOffset="281108.7668">18433 811 0,'17'36'16,"1"-1"-16,35 53 15,-36-35-15,1 0 0,35 70 16,-35-70 0,-1 0-16,1 0 0,0 0 15,17 18-15,-35-54 16</inkml:trace>
  <inkml:trace contextRef="#ctx0" brushRef="#br0" timeOffset="281602.9764">18909 1182 0,'-53'17'15,"106"-34"-15,-141 52 16,70 0-16,0 1 0,1 17 16,17-36-16,17 18 15,1-17-15,0 0 16,17-18-16,18 0 15,-35 0-15,-1-18 16,1 0-16,-1 18 0,-17-35 16,0 18-16,0-1 15,0 0-15,-17 18 16,17-17 0,-18 17-16,18-18 0,18 36 31,-18-1-16,35-17 1,-17 0 0,-1 0-1,-34 0-15,17-17 16,0-19 0,17 36-1,36-17 1,-17 17-16,69-18 15,-69 0-15,17 18 16,-36-17 0,1 17-16,-18-18 15,-35 1-15</inkml:trace>
  <inkml:trace contextRef="#ctx0" brushRef="#br0" timeOffset="281787.1106">19156 953 0,'17'70'16,"1"-35"-16,-18 36 15,18-18-15,-18-18 16,35 36-16,-35-36 16,35 0-16,-17-17 15,0-18-15,-1 0 0,1 0 16,0-18-16</inkml:trace>
  <inkml:trace contextRef="#ctx0" brushRef="#br0" timeOffset="281926.9379">19420 1164 0,'0'53'16,"18"-35"-1,0 35-15,-1-18 16,-17-17-16,18-1 15,0-17-15,-1 18 0</inkml:trace>
  <inkml:trace contextRef="#ctx0" brushRef="#br0" timeOffset="282069.9202">19491 1094 0,'0'0'16,"18"0"-16,-1 17 15,1 1 1,0-18-16</inkml:trace>
  <inkml:trace contextRef="#ctx0" brushRef="#br0" timeOffset="282288.0168">19720 1217 0,'0'35'15,"0"-70"-15,0 88 0,0-35 0,18-1 16,0 1-16,17-18 16,-18 0-16,1 0 15,0 0-15,-1 0 16,-17-18-16,0-17 16,-17 17-16,-1 1 0,0-1 15,1 0-15,-36-34 16</inkml:trace>
  <inkml:trace contextRef="#ctx0" brushRef="#br0" timeOffset="282514.9377">19914 1305 0,'36'18'16,"-72"-36"-16,89 36 15,-53-53 1,18-18-16,35 0 15,0 18 1,-36 35 0,19 0-16,-1 0 15,-17 17-15,17 36 16,-35-35-16,35 35 16,-35-36-16,18 1 0</inkml:trace>
  <inkml:trace contextRef="#ctx0" brushRef="#br0" timeOffset="282970.9379">21484 988 0,'18'53'16,"-18"-36"-16,0 19 0,0 17 15,17-36 1,1 1-16,-18-1 0,18-17 16,-1 0-16,1-17 15</inkml:trace>
  <inkml:trace contextRef="#ctx0" brushRef="#br0" timeOffset="283093.1605">21467 723 0,'17'0'16,"-34"0"-16,52 18 0</inkml:trace>
  <inkml:trace contextRef="#ctx0" brushRef="#br0" timeOffset="283372.6304">21766 1094 0,'18'0'15,"-18"17"-15,0-34 16,18-1-16,-18 0 16,0 1-16,17-36 15,1 35-15,0 1 16,-1-1-16,1 0 0,17 18 15,-17 18 1,-1 0-16,1 34 16,-18-34-16,18 17 15,-18-17-15,0 0 0,17 17 16,-17-17-16,18-1 16</inkml:trace>
  <inkml:trace contextRef="#ctx0" brushRef="#br0" timeOffset="283638.6973">22154 988 0,'0'0'0,"0"17"0,18 1 0,-18 0 16,35 17-1,-17-17-15,0-18 0,-1 17 16,1 1-16,0-18 15,-18 18-15,0-36 16,0-17 0,0 17-16,0 0 0,0-35 15,-18 36 1,18-1-16,0-17 16,18 17-16</inkml:trace>
  <inkml:trace contextRef="#ctx0" brushRef="#br0" timeOffset="284500.6114">22631 1023 0,'-18'-18'15,"0"18"1,18-17 0,-17 17-16,-1 0 0,-17 0 15,17 17-15,1-17 16,17 18-16,0 0 15,-18-1-15,18 1 0,18 0 16,-1-1 0,1-17-16,17 0 15,-17 0-15,17-17 16,0 17-16,-35-18 16,0 0-16,18 36 62,0 0-62,-1-18 16,1 0-16,17 17 15,-17-17-15,-18-17 16,0-1-16,-18 0 16,1-17-1,-1 35-15,18-18 16,0 1-1,35 17-15,-17 0 16,-1-18-16,1 18 0,35 0 16,-35 0-1,-1 18-15,1-18 0,0 0 16,-1 17-16,1-17 16,-1 18-16,1-18 15,-18 18-15,0-1 31,0 1-15,18-18 0,-18 18-1,17-18-15,1 0 16,-18-18 0</inkml:trace>
  <inkml:trace contextRef="#ctx0" brushRef="#br0" timeOffset="284601.1326">23001 864 0,'18'-17'16,"-1"-1"-16,1 18 15</inkml:trace>
  <inkml:trace contextRef="#ctx0" brushRef="#br0" timeOffset="285089.1049">23266 935 0,'-18'18'16,"0"17"0,1 0-16,17-17 15,35 35 1,-17-36-16,17-17 15,-17 0-15,-1-17 16,-17-1-16,0-17 16,0-1-1,0 19-15,0-1 16,0 36 15,0 17-15,0-17-16,18-1 0,-18 1 0,18 0 15,-1-18 1,1 0-16,-1 0 16,-17-18-16,0 0 15,18 1-15,-18-19 16,18 36-16,-1-17 16,1-1-16,0 18 15,-1 0-15,19 18 16,-19-1-1,1 1-15,-1 0 16,1-1-16,-18 1 16,0 0-1</inkml:trace>
  <inkml:trace contextRef="#ctx0" brushRef="#br0" timeOffset="285501.0322">23707 1005 0,'0'0'0,"0"18"0,17 17 15,1-35 1,17 18-16,-17 0 15,0-18-15,-1 0 0,36 0 16,-35-18 0,-1 0-16,1 18 0,0-17 0,17-36 15,-35 35 1,18 1-16,-18-1 16,-36-17-16,19 35 15,-19 0-15,19 17 0,-19-17 16,1 53-1,35-35-15,0-1 0,35 36 16,1-35-16,52 0 16,-35-1-16,-18-17 15,0 0-15,36 0 16,-53 0-16,-1 0 0</inkml:trace>
  <inkml:trace contextRef="#ctx0" brushRef="#br0" timeOffset="316178.5454">11712 9507 0,'-17'18'16,"17"17"0,0-17-16,17 0 15,1-1-15,0 18 0,-1-17 16,18 0-16,54 17 16,-19-35-16,1 18 15,17-18-15,88 0 16,-70-18-16,0 18 15,0 0-15,17-18 0,1 18 0,-18-17 16,105 17 0,-105 17-16,-35 1 0,-1 0 15,-17 17-15,-18 0 0,18 36 16,-35-54-16,17 36 16,-35-35-1,18-18 1,35-35-1,-18 17-15,18 0 16,88 1-16,-53-1 16,0 18-16,1 0 0,105-17 15,-88 17 1,-1 0-16,19-18 0,70 0 16,-106 1-16,-17-1 15,52-17-15,-88-1 16,1 1-1,-54 0-15,0 17 0</inkml:trace>
  <inkml:trace contextRef="#ctx0" brushRef="#br0" timeOffset="326415.9562">17022 2028 0,'17'0'0,"18"-17"0,36 17 16,-36-18-16,18 18 15,-18-17-15,18 17 0,0-18 16,53 18 0,-35 0-16,-1-18 15,124 18-15,36-17 16,-89-1-16,176 0 16,-140 1-16,17-1 0,17 18 15,1-18-15,247-17 16,-212 35-16,17-17 0,1 17 15,-1 0-15,265 0 16,-246 0-16,-19 17 16,1 1-16,-1 17 0,230 0 15,-264-17-15,-19 0 16,-17-18-16,0 0 0,124 0 16,-177-18-16,88-17 15,-141-1 1,-17 19-16,-36-1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0-09T00:52:23.347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7479 4322 0,'18'0'47,"-1"0"-32,1 0-15,-1 0 16,1 0-16,17 0 16,-17 17-16,35-17 15,-35-17-15,17 17 16,0 0-16,36 0 16,-36 0-16,0 0 15,1 0-15,-1 0 0,53 0 16,-53 0-1,18 0-15,35 0 16,-52 0-16,17 0 0,17 0 16,-35 0-16,36 0 15,-36 0-15,1 0 16,52-18 0,-53 18-16,18 0 0,17 0 15,-17 0-15,-17 0 0,69 18 16,-52-18-1,-17 0-15,122-18 16,-52 18 0,-53-18-16,53 1 15,-53 17-15,0 0 0,53-18 16,-36 18 0,-17 0-16,0 0 0,71-18 15,-54 18-15,1 0 16,-1 0-16,54 0 15,-71 0-15,0 0 16,-1 0-16,54 0 16,-18 0-16,18 0 15,-53 0-15,53 0 16,-53 0-16,0 0 16,0 0-16,0 0 15,0 0-15,0 0 0,52-17 16,-69 17-16,17-18 15,-18 18-15,18 0 0,35-18 16,-53 18-16,53 0 16,-52 0-16,52 0 15,-35 0-15,-18 0 16,71 0 0,-71 0-16,71 0 15,-53 0-15,70 0 16,-70 0-16,88-17 15,1 17-15,-72 0 16,1 0-16,70 0 16,-71 0-16,1 17 15,-1-17-15,1 0 0,0 0 16,-1 0-16,18 18 16,-17-18-16,-1 0 0,54 18 15,-54-1-15,54 1 16,-71-18-16,17 18 15,-17-18-15,18 17 0,-1 1 16,72 0 0,-72-18-16,18 17 0,18-17 0,106 18 15,-106-18-15,-1 0 16,125 17 0,-124-17-16,17 0 0,1 0 15,-1 18-15,0-18 0,19 0 16,-19 18-16,18-18 15,-17 0-15,-1 17 0,1-17 0,87 0 16,-123 18-16,18-18 16,-88 0-1,-36-18-15</inkml:trace>
  <inkml:trace contextRef="#ctx0" brushRef="#br0" timeOffset="22391.8566">7814 9313 0,'18'0'15,"-36"0"1,18 18 31,0 0-31,18-1-16,-18 19 15,0-19-15,0 1 16,35 17-1,-17 0-15,-1-17 0,1 0 16,35 17 0,-18-17-16,36 17 0,-36-35 15,0 17-15,36-17 16,-36 0-16,53 0 16,-53 0-16,18 0 15,0 0-15,0 0 16,0 0-16,0 0 0,106-17 15,-89-1-15,19 18 0,69-17 16,-69 17 0,-1-18-16,88 18 15,-88-18-15,18 18 16,-18-17-16,18 17 0,0 0 0,0-18 16,105 0-16,-105 18 15,88-17 1,-88-1-16,0 18 0,0-18 15,0 18-15,123-17 16,-123 17-16,105-18 16,-105 18-16,88-17 15,-105 17-15,-1 0 16,88-18 0,-105 18-16,87 0 0,-87 0 15,0 0-15,-1 18 16,-17-18-16,18 17 0,-19-17 15,1 0-15,0 18 0,-17-18 16,17 17-16,-18 1 0,0 0 16,0 17-16,-17-17 15,0-1-15,-1 19 0,1-1 16,0-18-16,-1 1 16,-17 0-16,0-1 0,18-17 15,-18 18-15,0 0 16,0-1 15,0-34 0,17-1-15,-17 0 0,0 1-16,0-1 15,18-17 1,0 17-1,-18 1-15,17 17 0,1-18 16,0 0 0,-1 18-16,1 0 0,0-17 15,-1 17-15,1-18 0,17 0 16,-17 18-16,35 0 16,-36-17-16,1 17 15,17 0-15,18 0 16,-18-18-16,18 18 15,-17 0-15,52-18 16,-53 18-16,0 0 16,1 0-16,17 0 0,-18 0 15,53 0-15,-35 0 16,53 0 0,-53 0-16,70 0 15,-52 0-15,-1 0 0,-17 0 16,18 0-16,52 18 15,-52-18-15,-1 0 16,71 0-16,-88 0 16,36 0-16,52 0 15,-53 0-15,71 0 16,-71 0-16,0 0 0,0 0 16,-17 18-16,17-18 0,71 0 15,-71 0-15,-18 17 16,19-17-16,-19 0 15,18 18-15,89-18 16,-107 0-16,107 18 16,-89-18-16,0 0 15,89 17-15,-89-17 16,88 0-16,-70 18 16,-18-18-16,106 0 15,-106 0-15,177 18 16,-177-18-1,0 0-15,-17 0 0,88 17 16,-71-17-16,71 0 16,-89 18-16,18-18 15,-17 0-15,88 17 16,-89-17-16,89 0 16,-71 0-16,-17 0 0,87 18 15,-87-18-15,0 0 16,70 0-1,-71 0-15,71 18 16,-70-18-16,-1 0 0,142 0 16,-53 0-1,0-18 1,-18 18 0,-71 0-16,89 0 15,-88 0-15,-19 0 16,19 0-16,0 0 0,-1 0 15,-17 0-15,18 0 0,52 0 16,-70 0-16,70 0 16,-70 0-16,18 0 15,-18 0-15,0 0 0,70 0 16,-70-18-16,0 18 16,88 0-1,-70-17 1,-1-18-16,-52 35 15,35-36-15,-35 19 16,-18-19-16,35-17 16,-18 18-16,1-53 15,0 53-15,-18-18 16,-18 18-16,-17-36 16</inkml:trace>
  <inkml:trace contextRef="#ctx0" brushRef="#br0" timeOffset="24471.9813">25594 9119 0,'0'18'16,"0"0"-1,0-1-15,18 1 0,-18 17 16,17-17-16,19 52 15,-19-52-15,1 17 0,17-17 16,0 0-16,36 17 16,-18-35-16,70 17 15,-52-17-15,141-35 16,-142 35-16,1-17 16,87-1-1,-87 18-15,105-18 16,-87 18-16,69 0 15,-69 0-15,16 0 16,-16 18 0,-54 0-16,0-1 0,-17 18 15,-1-17-15,1 0 0,-18 35 16,0-36-16,0 19 16,-18-19-16,18 1 15,-17-1-15,-1-17 16,0 0-16,18-17 31,0-18-31,18-1 16,0-17-1,-1 36-15,1-19 0,17 1 16,1 18-16,-1-1 16,-17 0-16,17 18 15,18 0-15,-18 0 16,36 18-16,-36-18 15,18 18-15,35-1 16,-35 1-16,-18-18 16,18 17-16,0 1 0,70 0 15,-52-18-15,17 0 16,89-18 0,52-52-16,-141 17 15,-53-18 1,-17 1-1,-36-19-15,-35 19 16,1 34-16</inkml:trace>
  <inkml:trace contextRef="#ctx0" brushRef="#br0" timeOffset="27471.0329">31591 8396 0,'0'-18'16,"0"36"-16,0 17 15,0 36 1,0-18-16,18 70 16,-18-52-16,18-18 15,-1 17-15,1-17 0,17 53 16,0-53-16,1 0 15,-36-35 1,17-1-16,1-17 16</inkml:trace>
  <inkml:trace contextRef="#ctx0" brushRef="#br0" timeOffset="27793.8494">31344 8661 0,'0'0'0,"18"0"16,-18-18-16,18 0 16,17 1-16,-17-1 0,34-17 15,-34 0-15,35-18 16,-35 35-16,35-35 15,-18 35-15,0 1 16,0 17 0,-17 0-16,0 0 0,35 17 15,-18 1-15,0 0 16,-17 17-16,17-17 0,18 17 16,-18 0-16,-17-17 15,17 17-15,-17 0 16</inkml:trace>
  <inkml:trace contextRef="#ctx0" brushRef="#br0" timeOffset="44840.1268">25047 3351 0,'-17'0'0,"17"18"16,-18 53-16,0-1 16,1 1-16,-1-1 15,-17 71-15,35-70 16,17 35-16,1-71 15,17 18 1,1-18-16,-1-35 0,53 0 16,-17-53-1,-36 36-15,18-54 16,-36 36-16,-17 17 0,0 36 31,18 17-31,0 0 16,-1 1-16,36-1 15,-17-17-15,52 17 16,-53-35-16,18 0 16,-18-18-16,18-17 15,-35 17-15,-1-52 16,-52-36 0,18 53-16,-19-18 0,1 1 15,0 17-15,-1 18 0,-17-36 16,36 71-1,17 35-15,0-17 16</inkml:trace>
  <inkml:trace contextRef="#ctx0" brushRef="#br0" timeOffset="45172.0922">26264 4057 0,'0'0'0,"0"18"31,-17 17-31,17-17 0,-18 17 16,-17 18-16,17-18 16,0 0-16,18-17 15,0 0-15</inkml:trace>
  <inkml:trace contextRef="#ctx0" brushRef="#br0" timeOffset="45589.0787">26564 3369 0,'0'35'16,"0"1"-16,18 52 16,-1-18-16,1-17 15,0 18-15,-18-18 16,17 0-16,1 0 0,0-1 0,-1-16 16,1-19-16,-18 19 15,0-19-15,18-34 16,-1-19-1,1 19-15,35-19 16,-18 19-16,36 17 16,-36 17-16,0 19 15,0 17-15,-17-36 16,0 36-16,-18-35 16,-18 0-16,-35 17 15,18-35-15,-71 17 16,53-34-16,-35-1 15,53 1-15,-36-1 16</inkml:trace>
  <inkml:trace contextRef="#ctx0" brushRef="#br0" timeOffset="64463.2888">24818 4745 0,'-18'0'16,"36"0"15,52 0-16,89 0-15,-53-18 16,0 18-16,17-17 0,177 17 16,-123 0-16,175 17 15,-175-17 1,-1 18-16,1 0 0,-1 17 16,0-35-16,159 17 15,-211-17-15,88 0 16,-142 0-16,36-35 15,-71 18-15,-17-1 16,0-17-16,-18-18 16,0 0-16,-18 17 0,0-16 15,-17-90-15,17 72 16,-17-89 0,17 53-16,18 18 0,-17-88 15,17 70-15,0 18 16,0 0-16,0 17 0,0-70 15,0 88-15,0-18 16,0 18-16,0 1 0,0-1 16,-18-36-1,18 72-15,0-18 16,0 17-16,-17 0 0,-1 36 16,0 0-1,-17-1-15,0 1 0,-18 17 16,-106 18-16,53-35 15,-141 35 1,124-53-16,-18 17 0,-18-17 16,-141 0-16,124 0 15,-18 0-15,-177-17 16,177-1-16,-159 0 16,195 1-16,-1-1 15,0 18-15,36 0 0,-107 0 16,125 0-16,16 18 15,-87 17-15,88-17 16,0 17-16,52-18 16,1 36-1,35-17-15,18 52 16,-18-35-16,17 0 0,1 0 16,17 17-16,36 71 15,-36-70-15,53 70 16,-52-53-16,-1-17 15,18 17-15,-18-18 0,0 1 16,53 52-16,-35-87 16,-17 17-16,-1-36 0,36 36 15,-36-35-15,0-1 16,0-17-16,-17 18 0,0-18 16,17 0-1,35 0-15,-34 0 16,17 0-16,88-18 15,-53 1-15,0-1 16,0 18-16</inkml:trace>
  <inkml:trace contextRef="#ctx0" brushRef="#br0" timeOffset="66216.3802">3951 13723 0,'-18'0'16,"36"0"46,35 0-46,-18 0-16,36 18 16,-18-18-16,53 0 15,-36 0 1,89 0-16,-89 0 16,19 0-16,87 0 15,-88 0-15,18 0 0,88-18 16,177-17-1,-125 17 1,37 1 0,17-1-1,-159 18-15,17-18 0,160 18 16,17-17 0,-176 17-16,0 0 0,158-18 15,-158 18-15,0 0 16,-1 0-16,19-18 0,-19 18 15,195 0-15,-176 0 16,-1-17-16,159 17 16,177 0-1,-160 0 1,1 0-16,-18 0 16,-176 0-16,141-18 15,-159 18-15,-17 0 16,105-18-16,-141 18 15,36 0 1,-89 0-16</inkml:trace>
  <inkml:trace contextRef="#ctx0" brushRef="#br0" timeOffset="102064.8772">26370 15275 0,'-53'0'15,"106"0"-15,-123 0 0,34 0 16,-17-17 0,36 17-16,34 0 31,36 0-15,18 0-16,-1 0 0,124-18 15,-70 18-15,17-18 16,0 18-16,18-17 0,17 17 15,18-18-15,-17 18 0,17 0 16,0 0-16,0 18 0,229-1 16,-211 1-16,-1 0 15,230 35 1,-229-36-16,-18 1 0,141 17 16,-194-35-16,-17 18 15,-18-18-15,-53 17 0,0-34 16,-71 17-16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0-08T20:12:22.295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10566 14464 0,'0'18'16,"0"17"-1,17 0-15,-17 0 0,0 1 16,0 17-16,0-1 16,0 1-16,0 0 0,0-17 15,0 17-15,0-1 0,0-16 16,0-1-16,18 0 0,-18-17 15,18-18-15</inkml:trace>
  <inkml:trace contextRef="#ctx0" brushRef="#br0" timeOffset="312.5862">10848 14658 0,'0'53'16,"0"0"-16,0 0 0,18 0 16,-1 0-16,1-18 0,17 18 15,-17-18-15,17-17 0,0-1 16,1-17-16,-1-17 16,-17 17-16,17-18 0,-18-17 15,-17 17-15,18-17 0,-18 0 16,-18-1-16,1 1 15,-1 0-15,1-1 0,-19 19 0,19-1 16,-1 0-16,-17 1 16,17 17-16,0-18 0,1 18 15,17 18-15</inkml:trace>
  <inkml:trace contextRef="#ctx0" brushRef="#br0" timeOffset="618.4613">11342 14658 0,'0'0'16,"0"53"-16,-18-36 16,18 19-16,0-1 0,18 18 15,-1-18-15,19 1 0,-19-19 16,19 18-16,-1-17 0,0-18 15,0 0-15,-17 0 16,17-18-16,1 1 0,-19-1 16,1 1-16,-18-19 0,0 1 15,0 0-15,-18 17 0,1-17 16,-1 17-16,0-17 16,-17 35-16,0-18 0,17 18 15,-17 0-15,17 0 0,1 18 16,-1-18-16,18 17 15</inkml:trace>
  <inkml:trace contextRef="#ctx0" brushRef="#br0" timeOffset="972.9105">11906 14640 0,'18'0'0,"-18"18"15,-18 17 1,18 0-16,0 1 0,0 17 16,0-18-16,0 0 15,18 1-15,0-1 0,17-18 16,0-17-16,-17 0 0,17 0 15,0 0-15,1-35 0,-1 18 16,-18-19-16,1 19 0,0-19 16,-18 1-16,0 0 0,-36 17 15,19-17-15,-18 17 16,-1-17-16,1 17 0,0 1 16,-1-1-16,1 0 0,18 18 15,-1 0-15,0-17 0</inkml:trace>
  <inkml:trace contextRef="#ctx0" brushRef="#br0" timeOffset="1481.2014">12506 14640 0,'18'18'16,"-1"0"-16,1-1 15,17 18-15,-17-17 0,17 0 16,-17 17-16,17-17 0,-17-1 16,-1 1-16,1 0 0,0-18 15,-1 17-15</inkml:trace>
  <inkml:trace contextRef="#ctx0" brushRef="#br0" timeOffset="1669.5601">12735 14640 0,'-53'53'0,"36"-18"15,-19 1-15,1-1 0,18 18 16,-1-18-16,0-17 0,18 0 16,0-1-16,18-17 15</inkml:trace>
  <inkml:trace contextRef="#ctx0" brushRef="#br0" timeOffset="1952.1761">13018 14587 0,'0'0'0,"0"71"15,0-18-15,0-18 16,0 0-16,17 18 0,-17-17 16,0-1-16,0-17 15,18 17-15,-18-18 0,17 1 16,-17 0-16,18-18 0,0 0 16</inkml:trace>
  <inkml:trace contextRef="#ctx0" brushRef="#br0" timeOffset="2258.3724">13317 14728 0,'0'18'16,"0"0"-16,0 17 0,0-17 15,0-1-15,18 19 0,-18-19 16,18 1-16,-1 0 0,-17-1 15,36 1-15,-19-18 0,1 0 16,-1 0-16,1 0 0,17-18 16,-35 1-16,18-1 15,0 0-15,-18-17 0,0 17 16,0 1-16,-18-1 0,0-17 16,1 17-16,-1 18 0,0-18 15,1 18-15,-1-17 16,1 17-1,17 17-15</inkml:trace>
  <inkml:trace contextRef="#ctx0" brushRef="#br0" timeOffset="2576.7255">13705 14693 0,'0'18'0,"-17"17"0,17-17 16,0 17-16,17-17 15,-17 17-15,18-17 0,0-1 16,-1 1-16,1 0 0,17-18 16,-17 0-16,0-18 0,-1 0 15,1 18-15,-1-35 0,1 17 16,-18 1-16,0-1 15,0 0-15,-18 1 0,18-1 16,-35 0-16,18 1 0,-1 17 16,-17-18-16,17 18 0,0 0 15,1 0-15,34 0 32</inkml:trace>
  <inkml:trace contextRef="#ctx0" brushRef="#br0" timeOffset="3204.0549">14146 14693 0,'0'-17'16,"18"17"-16,-36 17 47,18 1-47,0-1 0,-17 19 15,17-19-15,0 19 16,0-19-16,17 19 0,1-19 16,0 1-16,17 0 0,-17-18 15,17 17-15,18-34 0,-18 17 16,0-18-16,1 0 0,-1 1 15,0-19-15,0 19 16,-35-19-16,18 19 0,-36-1 16,1-17-16,-1 17 0,-17 1 15,-18-1-15,18 0 0,-18 18 16,18 0-16,-18 0 0,17 0 16,19 18-16</inkml:trace>
  <inkml:trace contextRef="#ctx0" brushRef="#br0" timeOffset="6791.6603">14940 14676 0,'0'17'32,"18"-17"-32,-18 18 0,17-1 15,1 1-15,17 0 0,-17-1 16,17 1-16,-17 0 15,0-1-15,17-17 0,-18 18 16,1-18-16,-18 18 16,-18-36-1</inkml:trace>
  <inkml:trace contextRef="#ctx0" brushRef="#br0" timeOffset="6984.476">15169 14570 0,'0'0'16,"-17"0"-16,-1 17 15,18 1-15,-17 17 0,-1 1 16,0-1-16,-17 0 0,17 18 16,1 0-16,-1-18 0,0 18 15,18-35-15,0 17 16,-17-17-16,17-1 0</inkml:trace>
  <inkml:trace contextRef="#ctx0" brushRef="#br0" timeOffset="9629.885">15487 14534 0,'0'0'0,"0"-17"31,0-1 16,0 1 0,18 17-47,-1 0 15,1 0-15,0 0 0,17 0 16,-18 0-16,19 0 15,-1 0-15,-17 17 0,-1-17 16,1 18-16,0-18 0,-18 17 16,-18 1-16,-17 17 15,-1-35-15,19 18 0,-19 0 16,19-1-16,-1-17 0,18 18 16,18 0-1,17-18-15,0 17 16,18-17-16,0 18 0,-18-18 15,18 17-15,-17 1 0,-19 17 16,19-17-16,-36 0 0,0-1 16,0 19-16,-18-19 15,-17 19-15,-1-19 0,1 1 16,-18-1-16,18 1 0,-18-18 16,18 18-16,-18-18 0,35 0 15,-17-18-15,17 18 0,1-18 16,-1 18-1,18-17-15</inkml:trace>
  <inkml:trace contextRef="#ctx0" brushRef="#br0" timeOffset="14943.3847">11553 15857 0,'0'18'0,"18"-18"16,0 0-16,-1 18 0,19-18 16,-19 0-16,19 0 0,-1-18 15,0 18-15,-17 0 0,-1-18 16,1 18-16</inkml:trace>
  <inkml:trace contextRef="#ctx0" brushRef="#br0" timeOffset="15065.9075">11589 16034 0,'0'0'0,"70"0"15,-17 0-15,-17 0 0,16 0 16,-16-18-16,-1 0 0</inkml:trace>
  <inkml:trace contextRef="#ctx0" brushRef="#br0" timeOffset="15861.1977">12259 15681 0,'0'-18'0,"0"1"15,18 17-15,-1 0 16,1-18-16,0 18 0,17 0 15,-17 0-15,17 18 0,-18-18 16,1 17-16,0 1 0,-18 0 16,0 17-16,0-17 15,-18-1-15,0 1 0,18-1 16,-17 1-16,17 0 16,-18-18-16,18 17 0,18-17 15,-1 18-15,1 0 0,0-18 16,17 17-16,-17-17 15,17 18-15,-17 0 0,-1-18 16,-17 17-16,0 1 0,-17-1 0,-1 19 16,-17-19-16,-1 1 15,1 0-15,0-18 0,0 17 16,-18 1-16,35 0 0,-17-18 16,17 0-16,0 0 0,36-18 15,0 0 1,17 1-16</inkml:trace>
  <inkml:trace contextRef="#ctx0" brushRef="#br0" timeOffset="16573.0675">12876 15946 0,'0'0'0,"0"17"0,0 54 15,0-54 1,0 19-16,0-19 0,0 1 16,0 0-16,0-36 15,0 0 1,0-17-16,0 0 0,0-1 16,0 1-16,18 0 15,0 17-15,-1-17 0,1 17 0,0 18 16,-1 0-16,1 0 15,0 18-15,-1 0 0,-17 17 16,0 0-16,0 0 0,0-17 16,0 17-16,0-17 15,0-36 1,18 1 0,-18-1-16,17 0 0,1-17 15,-18 18-15,18-1 0,-1 0 16,1 18-16,0 0 0,-1 0 15,-17 18 1,0 17-16,0 0 0,0 1 16,0-1-16,0-17 0,0 17 15,0-17-15,18-1 0,-18 1 16,18-18-16,-18-18 0,17 18 16</inkml:trace>
  <inkml:trace contextRef="#ctx0" brushRef="#br0" timeOffset="16722.4307">13388 15928 0,'0'35'0,"18"18"16,-18-18-16,17-17 0,1 0 16,-18-1-16,17 1 0,-17 0 15</inkml:trace>
  <inkml:trace contextRef="#ctx0" brushRef="#br0" timeOffset="16863.56">13423 15681 0,'18'0'15,"-1"18"1,1-1-16</inkml:trace>
  <inkml:trace contextRef="#ctx0" brushRef="#br0" timeOffset="17152.6384">13635 15469 0,'0'0'0,"0"18"0,0 17 16,0 18-16,0 0 0,0 0 15,0 18-15,0-1 16,0 1-16,0-18 0,0-1 15,0-16-15,18-1 0,-18-17 16,17-18-16,1 0 0,-1 0 16</inkml:trace>
  <inkml:trace contextRef="#ctx0" brushRef="#br0" timeOffset="17346.166">13829 15416 0,'0'0'0,"18"71"0,-18 123 15,17-123-15,-17 17 0,18-35 16,-1 17-16,1-35 0,-18 1 16,18-1-16,-1 0 0,1-35 15,0 18-15</inkml:trace>
  <inkml:trace contextRef="#ctx0" brushRef="#br0" timeOffset="17518.9468">14076 15804 0,'0'0'15,"0"89"-15,17-54 16,-17 0-16,18-17 0,-18 17 15,18-35-15,-1 18 0,1-36 16</inkml:trace>
  <inkml:trace contextRef="#ctx0" brushRef="#br0" timeOffset="17673.8561">14182 15663 0,'0'0'0,"0"18"16,17 0-16,-17-1 16,18-17-1,-18 18-15</inkml:trace>
  <inkml:trace contextRef="#ctx0" brushRef="#br0" timeOffset="17918.9495">14358 15946 0,'0'0'0,"18"35"15,-18-18-15,17 1 0,1-18 16,0 18-16,-1-18 0,1 0 16,0-18-1,-18 0-15,0 1 0,0-1 16,0 1-16,-18-1 0,18 0 15,-18 1-15,1-1 0,-1 18 16,0 0-16,18-18 16,-17 18-16</inkml:trace>
  <inkml:trace contextRef="#ctx0" brushRef="#br0" timeOffset="18169.4415">14570 16016 0,'0'0'0,"0"35"16,17-17-16,-17 0 16,18-36-1,-18-17 1,18 17-16,-1-17 0,1 0 16,17 17-16,-17-17 15,17 17-15,-17 0 0,17 1 16,-17 17-16,-1 0 0,19 17 15,-19 19-15,-17-19 0,18 19 16,0 16-16,-18-34 0,0 17 16,0 1-16,0-1 0,-18-17 15</inkml:trace>
  <inkml:trace contextRef="#ctx0" brushRef="#br0" timeOffset="24853.6087">2170 6914 0,'-18'-17'0,"0"17"15,18 17 1,0 1-16,-17 0 16,17 17-16,0 0 0,0 18 0,0 0 15,0 0-15,0 18 16,0-1-16,0 1 0,0-1 15,0 18-15,17-17 0,19-18 16,-1 17-16,0-34 0,18-1 16,18 0-16,-18-17 0,17 0 15,-17-18-15,18 17 0,-19-17 16,1 18-16,18-18 16,-36 0-16,18 0 0,-18 0 15,-17 18-15,0-18 0</inkml:trace>
  <inkml:trace contextRef="#ctx0" brushRef="#br0" timeOffset="25154.6733">2805 7691 0,'0'17'15,"17"1"-15,1-18 16,17 17-16,0 1 0,-17 0 16,17-1-16,1 1 0,-1 0 15,-17-1-15,17 1 16,-18 0-16,1-1 0,-18 19 16,0-19-16,0 18 0,-18-17 15,-17 17-15,0 1 0,0-1 16,-1-17-16,1 17 15,0-18-15,17 1 0,-17-18 16,17 18-16,18-1 0,0 1 16,-17 0-16</inkml:trace>
  <inkml:trace contextRef="#ctx0" brushRef="#br0" timeOffset="27434.1876">1429 14041 0,'0'0'0,"0"70"0,-18-35 16,18 18-16,-18 18 0,18-18 16,0 17-16,0 1 15,0-1-15,0 1 0,36 0 16,-19-19-16,19 1 0,17 0 15,0 0-15,-1-17 0,19-1 16,0-18-16,-1 1 0,1-18 16,-18 0-16,-1 0 0,1 0 15,-17 0-15,-1-18 16,-17 18-16</inkml:trace>
  <inkml:trace contextRef="#ctx0" brushRef="#br0" timeOffset="27713.6048">2081 14640 0,'36'18'16,"-19"0"-16,19 17 15,-1-18-15,0 1 0,18 17 16,0-17-16,0 0 0,-18 17 15,18-17-15,-18-1 0,-17 19 16,0-1-16,-1 0 0,-34 0 16,-1 18-16,0 0 0,-35 0 15,1 0-15,-1 18 16,-18-19-16,18 1 0,-17 0 16,17 0-16,17 0 0,1-18 15</inkml:trace>
  <inkml:trace contextRef="#ctx0" brushRef="#br0" timeOffset="41003.6504">20108 17533 0,'0'-18'15,"0"36"63,-17-18-78,17 18 0,0-1 16,-18 19-16,18-19 16,-18 19-16,18-1 0,0 0 15,0 0-15,0 1 0,-17-1 16,17 0-16,0 0 0,17 1 15,-17-1-15,18-17 0,0-1 16,-1 1-16,19 0 16,-1-1-16,0-17 0,18 0 15,-18 0-15,1 0 0,17 0 16,-18 0-16,-18 0 0,19 0 16,-19-17-16,1 17 0,0 0 15,-36-18 1,0 18-1,1 0-15</inkml:trace>
  <inkml:trace contextRef="#ctx0" brushRef="#br0" timeOffset="41526.5252">19756 17604 0,'17'-18'46,"1"18"-46,-18-18 16,17 1-16,1-1 0,0 0 16,-18 1-16,17-1 0,1 18 15,0-17-15,-1-1 0,19 0 16,-19 1-16,1-1 0,0 18 16,-1-18-16,1 36 15,17-18-15,-17 35 0,-1-17 16,1 17-16,17 0 0,-17 1 15,17-19-15,0 1 0,-17 0 16,17-1-16,-17-17 0,0 18 16</inkml:trace>
  <inkml:trace contextRef="#ctx0" brushRef="#br0" timeOffset="45819.5543">20779 17692 0,'0'-18'0,"0"1"16,17 17-16,1-18 0,-18 0 15,18 1-15,-1 17 0,1 0 16,-1 0-16,1 0 16,0 0-16,-18 17 0,17 1 15,-17 0-15,0 17 16,0-18-16,-17 1 0,-1 17 15,0-17-15,1 0 0,-1 17 16,18-17-16,0-1 0,0 1 16,18-18-16,17 17 15,0 1-15,18-18 0,0 0 16,18 18-16,-18-18 0,-18 17 16,0 1-16,-17 0 0,0-1 15,-36 1-15,0 0 0,1 17 16,-36-17-16,17-1 15,-17 1-15,1-1 0,-1-17 16,0 18-16,17-18 0,1 0 16,0 0-16,17 0 0,18-18 15,0 1-15,0-1 0,18 18 16,17-17-16,0-1 0</inkml:trace>
  <inkml:trace contextRef="#ctx0" brushRef="#br0" timeOffset="46352.9723">21325 17815 0,'0'0'0,"18"18"0,-18 17 15,18-17-15,-18 17 0,0 0 16,0 1-16,17-1 0,-17 0 16,0-17-16,0 0 0,0-1 15,-17-34 1,17-1 0,0-17-16,0-18 0,0 17 15,0-17-15,0 1 0,17 16 16,1 1-16,0 0 0,-1 17 15,1 0-15,0 36 16,-1 0-16,1 17 16,-18 0-16,0 1 0,17 16 15,-17-16-15,0-1 0,18 0 16,-18-17-16,18-18 0,-1 18 16,1-18-16,17-18 0,-17-17 15,0 17-15,17-17 16,-18-18-16,1 18 0,0-1 15,-1 1-15,1 0 0,0 17 16,-1 0-16,-17 36 16,0 17-16,18-17 15,-18 35-15,0-18 16,18 0-16,-18 1 0,17-1 16,-17 0-16,18 1 0,-18-1 15,18-17-15,-18-1 0,0 1 16</inkml:trace>
  <inkml:trace contextRef="#ctx0" brushRef="#br0" timeOffset="49151.4424">24165 17374 0,'-17'0'16,"17"18"-16,-18-18 15,18 18-15,-18-1 0,18 1 16,0 0-16,0 17 0,0-18 15,0 19-15,0-19 0,18 1 16,-18 17-16,18-17 16,-1 17-16,1-17 0,0 17 15,17-17-15,-18-1 0,1 1 16,17 0-16,-17-18 0,17 17 16,1-17-16,-1 0 0,0-17 15,0 17-15,-17-18 16,0 18-16,-1-18 0,1 18 15,-36 0 17</inkml:trace>
  <inkml:trace contextRef="#ctx0" brushRef="#br0" timeOffset="49536.668">23777 17568 0,'18'0'16,"0"-17"-1,-1-1-15,1 0 16,17 1-16,-17-18 0,-1-1 16,1 1-16,0 0 0,-1-18 15,-17 17-15,18 19 0,0-18 16,-18 17-16,17-17 16,-17 17-16,18 18 0,-18-18 15,17 18-15,1 0 0,0 18 16,-1 0-16,19-1 0,-19 19 15,19-19-15,-1 18 0,0-17 16,-17 0-16,17-1 16,-17 1-16,-1-18 0</inkml:trace>
  <inkml:trace contextRef="#ctx0" brushRef="#br0" timeOffset="50168.2548">24959 17551 0,'0'17'0,"-18"1"16,18 0-16,0 17 15,0 18-15,0-18 16,0 18-16,0-18 0,18 18 15,-18-18-15,0 1 0,18-19 16,-18 19-16,17-19 0,1-17 16,0 0-16,17 0 15</inkml:trace>
  <inkml:trace contextRef="#ctx0" brushRef="#br0" timeOffset="50465.0582">25312 17762 0,'0'0'0,"-53"53"0,35-17 15,1-19-15,17 18 0,0-17 16,0 0-16,17-1 0,19 1 16,-19 0-16,36-18 15,-18 0-15,1 0 0,17-18 16,-18 0-16,0 18 0,-17-35 15,-1 17-15,1 1 0,-18-18 16,-18 17-16,1-17 0,-1-1 16,-17 19-16,0-19 15,-18 19-15,17-1 0,1 1 16,0 17-16,17 0 0,1 17 16,-1-17-16,18 18 0,0-1 15</inkml:trace>
  <inkml:trace contextRef="#ctx0" brushRef="#br0" timeOffset="50774.532">25753 17727 0,'0'0'0,"-18"18"15,1-1-15,17 19 0,-18-19 16,18 19-16,0-1 0,18 0 15,-1 0-15,1 1 0,17-19 16,0 1-16,1 0 0,-1-18 16,0 0-16,0 0 15,-17-18-15,17 0 0,-17-17 16,0 17-16,-1-17 0,-17-18 16,-17 18-16,17 0 0,-36-1 15,19 1-15,-19 0 0,19 17 16,-18 1-16,-1 17 15,1 0-15,17 0 0,-17 17 16,17-17-16,1 18 0,-1-1 16</inkml:trace>
  <inkml:trace contextRef="#ctx0" brushRef="#br0" timeOffset="51070.6046">26264 17692 0,'-17'17'16,"-1"1"-1,18 0-15,0 17 0,0 0 16,0 1-16,18 16 0,-1-16 16,19-1-16,-1-17 0,0-1 15,0 1-15,1 0 0,-1-18 16,0-18-16,1 0 15,-1 1-15,-18-19 0,-17-17 16,0 18-16,-17-18 0,-1 18 16,1 0-16,-19-1 0,-17 1 15,18 35-15,-35-17 0,17 34 16,0 1-16,-18-1 0</inkml:trace>
  <inkml:trace contextRef="#ctx0" brushRef="#br0" timeOffset="56625.2555">22913 12206 0,'0'-18'0,"0"1"31,-18 17-31,18-18 0,-17 18 15,-1-17-15,0-1 16,1 18-16,-1-18 16,0 1-16,1 17 15,-1-18-15,1 18 16,-1-18-16,0 18 0,-17-17 16,17 17-16,-17 0 0,0-18 15,0 18-15,-18-18 0,17 18 16,1-17-16,-18 17 0,0-18 15,18 1-15,-18 17 16,0-18-16,0 18 0,18 0 16,-18-18-16,0 18 0,18 0 15,-18 0-15,0 0 0,0 0 16,0 18-16,18-18 0,-18 18 16,0-18-16,0 0 15,18 17-15,-18-17 0,0 18 16,0-18-16,0 17 0,18 1 15,-18 0-15,18-18 0,-1 17 16,1 19-16,0-19 0,0 1 16,17 0-16,0-1 0,1 18 15,17-17-15,-18 0 16,18-1-16,0 19 0,-18-19 16,18 1-16,0 17 0,0-17 15,-17 17-15,17 0 0,0 1 16,-18-1-16,18 0 0,0 1 15,0 16-15,-18-16 16,18 17-16,0-18 0,-17 0 16,17 18-16,0-18 0,0 1 15,-18 17-15,18 0 0,0-1 16,0-16-16,0 17 0,-17 0 16,17-1-16,0 1 0,-18 0 15,18 18-15,0-18 16,0 0-16,0 0 0,0 17 15,0-17-15,-18 18 0,18-18 16,0 17-16,0 1 0,0-18 16,0 17-16,0 1 0,0-1 15,0-17-15,0 18 16,0-1-16,0 1 0,0-1 16,18 1-16,-18-1 0,0 1 15,18 17-15,-18-17 0,17-18 16,-17 17-16,0 1 0,18-1 15,-18 1-15,17-1 0,1-17 16,-18 18-16,18 0 16,-1-19-16,1 19 0,0 0 15,-1-1-15,1-17 0,0 18 16,-1-19-16,1 19 16,-1-18-16,1 18 0,-18-19 15,18 1-15,-1 0 0,-17 0 16,18 0-16,0 0 0,-18 0 15,17 0-15,-17 0 0,18 0 16,-18-18-16,18 18 0,-18-18 16,17 0-16,-17 1 15,0-19-15,18 19 0,0-1 16,-18-17-16,17 17 0,1-18 16,-1 1-16,19 0 0,-19-1 15,1 1-15,17 0 0,1-1 16,-19 1-16,18 0 15,1-18-15,-1 17 0,18-17 16,-18 0-16,18 0 0,0 0 16,0 0-16,0 0 0,0 0 15,0 0-15,0 0 0,17 0 16,-17 0-16,0-17 0,18 17 16,-19-18-16,1 18 0,0-18 15,-17 18-15,17-17 16,-18 17-16,18-18 0,-18 0 15,0 1-15,1-19 0,-19 19 16,18-1-16,1-17 16,-19 0-16,1 17 0,17-17 0,-17-1 15,0 1-15,-1 18 16,1-19-16,-1 1 0,1 0 16,0-1-16,-1-17 0,-17 18 15,18 0-15,0-18 16,-1 18-16,1-1 0,0-16 15,-1 16-15,-17-17 0,18 18 16,0-18-16,-1 0 0,1 18 16,-1-18-16,-17 0 0,18 0 15,0 0-15,-1 0 0,19-52 16,-19 34 0,-17 18-16,18-17 0,-18-1 0,18 0 15,-18 18-15,17-17 16,-17-1-16,0 1 0,18 17 15,-18-18-15,0 18 0,17-17 16,-17-1-16,18 1 0,-18-1 16,18 1-16,-18-1 0,17 1 15,-17-1-15,0-17 16,18 17-16,-18-17 0,0 17 16,0 1-16,0-18 0,0 17 15,0 1-15,0-19 0,-18 19 16,1-1-16,17 1 0,-18-18 15,18 17-15,-18 0 16,18-17-16,-17 18 0,17-18 16,-18 17-16,1 0 0,-1 1 15,0-1-15,1 1 0,-1 17 16,-17 0-16,-1-18 16,1 18-16,-18 1 0,0 16 15,0-17-15,0 0 0,1 18 16,-19 0-16,18 17 0,0 1 15,18-1-15</inkml:trace>
  <inkml:trace contextRef="#ctx0" brushRef="#br0" timeOffset="61731.473">21855 10566 0,'0'0'0,"-18"-18"15,0 18-15,18 35 16,0 1-16,0 17 0,0-1 16,0 19-16,0 0 0,0-1 15,0-17-15,18 0 16,-18 0-16,18-18 0,17 0 0,-17 1 15,-1-36-15,18 17 16,-17-17-16,0 0 0,-1 0 16,1-17-16,0-19 0,-18 19 15,17-18-15,-17 17 0,0 36 32,18-1-32,-18 18 15,35 1-15,-17-19 0,-1 19 16,19-19-16,-1 1 0,0 0 15,1-18-15,-1 0 0,0-18 16,-17 0-16,-1-17 0,1-18 16,-18 18-16,-18-18 15,1 0-15,-1-18 0,-17 18 16,17 1-16,1-1 0,-1 17 16,0 1-16,1 17 0,17 1 15,-18 17-15</inkml:trace>
  <inkml:trace contextRef="#ctx0" brushRef="#br0" timeOffset="62140.8122">22490 10354 0,'0'-18'16,"17"18"-16,19-17 15,-19-1-15,18 18 0,1-18 16,-1 1-16,-17 17 0,-1 0 15,1 0-15,-18 17 16</inkml:trace>
  <inkml:trace contextRef="#ctx0" brushRef="#br0" timeOffset="62341.5828">22560 10389 0,'0'0'0,"-17"53"15,17-17-15,0-1 16,-18 0-16,18 0 0,18 1 16,-18-19-16,17 19 0,1-19 15,17-17-15,0 18 0,-17-18 16,17 0-16,-17 0 16,17 0-16,-17 0 0,-1-18 15</inkml:trace>
  <inkml:trace contextRef="#ctx0" brushRef="#br0" timeOffset="62565.5833">22842 10389 0,'0'18'0,"0"0"15,0 17-15,0-17 16,0 17-16,0-18 0,0 19 16,18-19-16,-18 1 0,0 0 15,18-18-15,-18 17 0</inkml:trace>
  <inkml:trace contextRef="#ctx0" brushRef="#br0" timeOffset="62880.1144">22931 10301 0,'0'-18'16,"17"18"-16,1-17 0,-1 17 16,19-18-16,-19 18 0,19 0 15,-19 0-15,1 18 0,0-1 16,-1 1-16,-17 0 15,18 17-15,-18 0 0,0 1 16,0-1-16,0 0 0,0 0 16,0 1-16,0-19 0,0 19 15,0-19-15,-18 1 16,18 0-16,0-1 0,0 1 16,0-1-16,-17-17 15,17-17 1,-18 17-16,0 0 0,1-18 15,-1 18-15,0 0 0</inkml:trace>
  <inkml:trace contextRef="#ctx0" brushRef="#br0" timeOffset="97494.8092">24818 10513 0,'-18'0'16,"18"17"30,-17 1-46,17 0 0,-18-1 16,0 19-16,1-1 0,-1 0 16,0 18-16,1-18 0,-1 18 15,18-17-15,-17-1 0,17 0 16,0 0-16,17 1 16,1-19-16,17 19 0,-17-19 15,17 1-15,-17 0 0,17-1 16,-17-17-16,-1 18 0,1-18 15</inkml:trace>
  <inkml:trace contextRef="#ctx0" brushRef="#br0" timeOffset="100080.8446">25083 10689 0,'17'18'31,"-17"-1"-31,18 19 16,-1-1-16,-17 0 0,18 1 16,-18 16-16,0-16 0,0-1 15,18 0-15,-18-17 0,0 17 16,0-17-16,0 0 16,17-18-16,-17 17 0</inkml:trace>
  <inkml:trace contextRef="#ctx0" brushRef="#br0" timeOffset="100397.634">25347 10813 0,'-18'17'15,"18"1"1,0 0-16,0 17 0,0-18 15,0 19-15,18-19 0,0 19 16,-1-19-16,1 1 0,0-18 16,-1 18-16,19-18 0,-19 0 15,1 0-15,-1-18 16,-17 0-16,0-17 0,0 17 16,-17 1-16,-1-1 15,1-17-15,17 17 0,-18 1 16,0-1-16,1 0 0,-1 1 15,18-1-15,-18 18 0,18-18 16,0 36 0</inkml:trace>
  <inkml:trace contextRef="#ctx0" brushRef="#br0" timeOffset="100714.4911">25665 10848 0,'-18'0'16,"18"18"-1,-18-1-15,18 1 0,0 17 16,0 0-16,18 1 0,0-19 16,-1 19-16,1-19 15,17 1-15,-17 0 0,17-18 16,-17 0-16,17 0 0,-17 0 15,-1-18-15,-17 0 16,0 1-16,0-19 16,0 19-16,-17-1 0,-1-17 15,0 17-15,1 0 0,-19 1 16,19-1-16,-1 18 0,1 0 16,-1 0-16,0 0 0,18 18 15</inkml:trace>
  <inkml:trace contextRef="#ctx0" brushRef="#br0" timeOffset="101037.0285">26035 10866 0,'0'17'0,"-18"1"15,18-1-15,0 1 0,0 0 16,18 17-16,-18-17 16,18-1-16,17 1 0,-17 0 15,17-1-15,-18-17 0,19 0 16,-1 0-16,-17-17 0,17 17 16,-17-18-16,-18-17 0,0 17 15,0-17-15,0 17 16,-18-17-16,0 0 0,1 17 15,-19 0-15,19 1 0,-19-1 16,19 18-16,-1 0 0,1 0 16,17 18-16,0 17 0</inkml:trace>
  <inkml:trace contextRef="#ctx0" brushRef="#br0" timeOffset="101233.6566">26635 11165 0,'0'36'16,"-18"-19"-16,0 1 16,1 0-16,-18-1 0,17 19 15,-17-19-15,17 1 16,0-18-16</inkml:trace>
  <inkml:trace contextRef="#ctx0" brushRef="#br0" timeOffset="102021.4344">26917 10760 0,'0'0'0,"0"-18"16,0 0-16,18 1 16,-1-1-16,19 18 0,-19 0 15,18-17-15,1 17 16,-1 0-16,-17 17 0,17-17 16,-17 18-16,-1-1 0,-17 1 15,0 17-15,0-17 0,0 17 16,-17 1-16,-1-19 0,0 18 15,18-17-15,-17 0 16,17-1-16,17 1 0,-17 0 16,18-1-16,17-17 0,-17 18 15,17 0-15,-17-1 16,-18 1-16,-18 0 16,0-18-16,-17 0 0,0 0 15,0 17-15,-1-17 16,-17 0-16,36 0 0,-18 0 15,17-17-15,0 17 0,1 0 16,34 0-16</inkml:trace>
  <inkml:trace contextRef="#ctx0" brushRef="#br0" timeOffset="102834.6041">27534 10830 0,'0'0'0,"0"-17"16,18 17-1,0 17 17,-18 19-32,17-19 0,-17 18 0,0 1 15,18-1-15,-18 0 16,0 1-16,0-19 0,18 1 15,-18 0-15,0-1 16,0-34 0,0-1-16,0-17 15,0-1-15,0 1 0,0 17 16,0-17-16,0 0 0,17 0 16,-17-1-16,18 36 0,-18-17 15,17 17-15,-17 17 16,18 1-16,-18 0 0,0-1 15,18 18-15,-18-17 16,17 0-16,-17-1 0,18-17 16,0 0-16,-1 0 15,-17-17-15,18 17 0,-18-36 16,18 19-16,-18-1 16,17 1-16,-17-19 0,18 19 15,-1 17 1,1 17-16,0 1 15,-18 0-15,17 17 0,1-18 16,0 1-16,-18 17 0,17-17 16,-17 0-16,18-1 15,-18 1-15,0 17 0,0-17 16,18 0-16</inkml:trace>
  <inkml:trace contextRef="#ctx0" brushRef="#br0" timeOffset="103121.8769">28099 10548 0,'17'0'0,"1"18"0,17-18 16,1 35-16,-1-17 15,18 17-15,-18 0 0,18 18 16,-18 0-16,-17 0 0,0-18 16,-1 18-16,-17 0 0,-17 0 15,-1 0-15,0 0 0,-35 0 16,18 0-16,-18 0 15,0-1-15</inkml:trace>
  <inkml:trace contextRef="#ctx0" brushRef="#br0" timeOffset="108683.5358">21802 9066 0,'17'0'16,"1"0"-16,0 18 0,-1-18 15,1 18-15,17 17 0,0 0 16,1 1-16,-1-1 0,0 0 15,1 0-15,-1 18 16,0-17-16,0-19 0,-17 18 16,0-17-16,-1 0 0,-17-1 15,18-17-15,-36 0 16</inkml:trace>
  <inkml:trace contextRef="#ctx0" brushRef="#br0" timeOffset="108876.5593">22190 9049 0,'-18'35'0,"-17"0"16,17 1-16,1-1 0,-19 0 16,19 18-16,-19-18 0,19 1 15,-1-1-15,0 0 0,18 0 16,0 1-16,0-19 15,18-17-15,-18 18 0</inkml:trace>
  <inkml:trace contextRef="#ctx0" brushRef="#br0" timeOffset="109139.5953">22560 9155 0,'0'0'0,"-35"17"0,-18 19 15,35-1-15,1 0 16,17 0-16,0-17 0,17 17 16,19 1-16,-19-19 0,36 1 15,-18-1-15,18 1 16,-17-18-16,-1 0 0,0 0 15,-17-18-15,-18 1 16,-18-1-16</inkml:trace>
  <inkml:trace contextRef="#ctx0" brushRef="#br0" timeOffset="109256.108">22578 9331 0,'0'0'0,"70"0"16,-34-18-16,17 18 0,-36 0 15,18-17-15,-17 17 0</inkml:trace>
  <inkml:trace contextRef="#ctx0" brushRef="#br0" timeOffset="109578.4677">23019 8837 0,'0'0'0,"0"18"31,17 17-31,-17 0 0,18 1 15,-18 16-15,18 19 0,-18-18 16,17 18-16,-17-19 16,18 19-16,0-18 0,-18 0 15,17 0-15,-17-18 0,0 0 16,18-17-16,-18 0 0</inkml:trace>
  <inkml:trace contextRef="#ctx0" brushRef="#br0" timeOffset="109824.4604">23160 8819 0,'0'0'0,"18"71"16,-1-36-16,1 18 0,-18 0 15,17 0-15,1 18 0,0-1 16,-18 1-16,17-18 16,-17 0-16,18-1 0,-18-16 15,18 17-15,-18-36 0,0 19 16,0-19-16</inkml:trace>
  <inkml:trace contextRef="#ctx0" brushRef="#br0" timeOffset="110129.1318">22966 8908 0,'35'-18'16,"-17"0"-16,35 18 0,0 0 15,0 0-15,17 0 0,1 18 16,-1 0-16,-35 17 0,1 0 15,-19 18-15,-17-18 0,0 18 16,-17 0-16,-19 0 16,19 0-16,-18-18 0,-1 1 15,1-1-15,17 0 0,18-17 16,0 17-16,18-17 0,17-1 16,1 1-16,16 0 15,-16-1-15,17 1 0,0 0 16,-18-18-16,18 17 0,-36-17 15,19 18-15</inkml:trace>
  <inkml:trace contextRef="#ctx0" brushRef="#br0" timeOffset="111513.7663">23671 8625 0,'-17'0'16,"17"-17"46,17 17-62,1 0 16,0 0-16,17 0 15,-17 17-15,-1-17 0,1 18 16,0-18-16,-1 18 0,-17-1 16,18-17-16,-18 18 15,0 0-15,-18-1 0,1 1 16,-1 0-1,18-1-15,18-17 16,-1 18-16,1-18 0,-1 17 16,1-17-16,0 18 15,-1 0-15,-17-1 16,0 1-16,-17 0 16,-1-1-16,-17-17 0,17 18 15,1-18-15,-19 0 0,19 0 16,-1-18-16,0 18 15,18-17-15,0-1 16</inkml:trace>
  <inkml:trace contextRef="#ctx0" brushRef="#br0" timeOffset="112159.4744">24077 8590 0,'0'0'0,"0"18"32,0-1-32,18 1 15,-18 0-15,0 17 16,17-17-16,-17 17 0,18-17 16,-18-1-16,0 1 0,0-1 15,0 1-15,18-18 0,-18-18 31,0 1-31,0-1 16,0-17-16,0 17 16,0 1-16,0-19 0,0 19 15,0-1-15,0 0 0,17 18 32,-17 18-32,18 0 0,0-1 15,-1 1-15,1 0 16,-1-18-16,-17 17 15,18-17-15,0 0 0,-1 0 16,-17-17 0,18-1-16,0 0 15,-18 1-15,17-1 16,1 18-16,0-18 16,-1 18-1,-17 18-15,18-18 0,-18 18 16,0-1-16,0 19 0,18-19 15,-1 1-15,-17 17 0,18-17 16,-18-1-16,17 1 16,-17 0-16,18-1 0</inkml:trace>
  <inkml:trace contextRef="#ctx0" brushRef="#br0" timeOffset="116756.8364">21766 11677 0,'18'0'15,"17"0"-15,1 0 16,17 0-16,17 0 0,1 0 16,34 0-16,1 0 0,18-18 15,-1 18-15,1 0 0,-18 0 16,-1 0-16,-16 18 15,-19-18-15,1 0 0,-18 0 16</inkml:trace>
  <inkml:trace contextRef="#ctx0" brushRef="#br0" timeOffset="118470.3121">28469 11942 0,'0'0'0,"18"0"0,-1 0 0,19-18 16,-1 18-16,18-18 0,0 18 15,-18 0-15,18 0 0,-18 0 16,-17 0-16,-18 18 0,0 0 16,0 17-16,-35 0 15,-1-17-15,19 17 0,-19 0 16,1 1-16,18-1 0,17 0 16,0 0-16,0 1 0,17-1 15,1 0-15,17-17 0,0 17 16,1-17-16,-1-1 0,0 1 15,-17 0-15,0-18 0,-36 0 16,0 0 0,1 0-16,-19 0 0,1 0 15,0 0-15,-1 0 0,1 0 16,0 17-16,0-17 0,17 0 16,0 18-16,36-18 15,0 18-15,-1-18 0</inkml:trace>
  <inkml:trace contextRef="#ctx0" brushRef="#br0" timeOffset="118882.1828">29545 11977 0,'0'0'0,"0"-18"16,18 53 0,-18 1-16,17-1 0,1 36 15,-18-1-15,18 1 0,-18-1 16,17-17-16,-17 0 0,18-18 16,-18 1-16,0-19 15,-18-17 1,18-17-16,0-1 0,18-17 15,-18-1-15,18 1 0,17 18 16,-17-1-16,17 0 0,0 18 16,0 18-16,-17 0 15,0-1-15,-1 18 0,-17 1 16,0-1-16,-17 0 0,-1 1 16,0-19-16,-17 1 0,17-1 15,-17-17-15,18 0 0,-19 0 16,19 0-16,-1 0 0,18-17 15,-18 17-15,18-18 16</inkml:trace>
  <inkml:trace contextRef="#ctx0" brushRef="#br0" timeOffset="119022.1156">30004 12453 0,'0'0'0,"17"35"15,1-17-15,0 0 0,-18-1 16,17-17-16,1 18 16</inkml:trace>
  <inkml:trace contextRef="#ctx0" brushRef="#br0" timeOffset="119148.7191">30039 12188 0,'0'0'0,"18"0"16</inkml:trace>
  <inkml:trace contextRef="#ctx0" brushRef="#br0" timeOffset="119372.0473">30251 11959 0,'0'71'15,"17"-36"-15,-17 18 0,18 0 16,-18 17-16,18-17 0,-1 0 16,1 0-16,-18 0 0,18-18 15,-18 1-15,17-1 0,1-17 16,-1-1-16,1-17 15</inkml:trace>
  <inkml:trace contextRef="#ctx0" brushRef="#br0" timeOffset="119566.7976">30462 12012 0,'0'0'0,"18"88"15,-18-52-15,18 16 0,-18 1 0,0 0 16,17-17-16,-17 17 0,18-1 16,-18-16-16,18-1 15,-18 0-15,0 1 0,0-19 16,0 1-16</inkml:trace>
  <inkml:trace contextRef="#ctx0" brushRef="#br0" timeOffset="119710.9723">30745 12365 0,'0'0'0,"0"53"15,17-18-15,-17 0 0,0-17 16,18 17-16,-18 1 16,18-19-16,-18 1 0,17-18 15</inkml:trace>
  <inkml:trace contextRef="#ctx0" brushRef="#br0" timeOffset="119849.6249">30939 12259 0,'-18'0'0,"18"18"16,-18-18-16,18 17 15,0 1-15</inkml:trace>
  <inkml:trace contextRef="#ctx0" brushRef="#br0" timeOffset="120077.9821">31009 12541 0,'0'0'0,"18"36"16,-18-19-16,0 1 0,17-18 15,-17 17-15,18-17 0,0 0 16,-1-17-1,1-1-15,-18-17 16,0 17-16,0 1 16,-18-1-16,18 0 0,0 1 15,-17-1-15,-1 18 16,36 0 0</inkml:trace>
  <inkml:trace contextRef="#ctx0" brushRef="#br0" timeOffset="120310.9236">31327 12577 0,'0'-18'47,"17"0"-47,1 1 15,0-1-15,17 18 0,-17-18 16,17 1-16,-18 17 0,19 0 15,-19 0-15,1 0 0,0 17 16,-1 1-16,1 17 16,0-17-16,-18 17 0,17 0 15,-17-17-15,0 17 0,-17 1 16,-1-19-16</inkml:trace>
  <inkml:trace contextRef="#ctx0" brushRef="#br0" timeOffset="121034.8852">31062 12471 0,'-18'0'16,"36"0"15,-36 0 0,18-18-15,-17 18-16,-1 0 0,1 0 15,-1 0-15,0 18 16,18-1 0,0 1-16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0-08T20:25:45.318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1905 8608 0,'-18'17'0,"1"-17"16,-1 18 15,53-53 0,1 0-15,34-18 0,54-53-1,52 0 1,-17 0 0,-36 18-1,-35 35 1,-17 0-1,0 18 1,-54 17 0,1 1 15,17-1-15,-17 0-1,17-17 1,-17 35-1</inkml:trace>
  <inkml:trace contextRef="#ctx0" brushRef="#br0" timeOffset="316.4208">2699 7796 0,'17'0'15,"54"-17"1,-36-1 0,89 0-1,17 1 1,0-1-1,-106 36 1,-52 52 0,-19 36-1,-17-18 1,18 18 0</inkml:trace>
  <inkml:trace contextRef="#ctx0" brushRef="#br0" timeOffset="3036.8788">12047 8378 0,'-17'0'0,"17"-17"47,17 17-47,54-53 16,17-35 15,71-18-15,17-18-1,-17-17 1,-36 53 0,-34 18-1,-36 17 1,-36 35-1,1 0 1,0 18 15,-18-17-15</inkml:trace>
  <inkml:trace contextRef="#ctx0" brushRef="#br0" timeOffset="3353.8461">12912 7514 0,'17'-17'15,"19"-1"1,34 0-1,18 18 1,-17 0 0,-36 36-1,-35-1 1,-17 35 0,-1-17-1,0 35 16</inkml:trace>
  <inkml:trace contextRef="#ctx0" brushRef="#br0" timeOffset="6106.1084">22648 8255 0,'18'-18'47,"0"1"-47,35-19 15,52-52 1,54-18 0,35-35-1,-17 35 1,-107 36 15,-52 35-15,-71 52-1,35-17-15</inkml:trace>
  <inkml:trace contextRef="#ctx0" brushRef="#br0" timeOffset="6406.8239">23142 7638 0,'0'0'16,"36"-18"-16,52-17 15,18 17 17,-1 0-17,-52 18 1,-35 36-1,-36 52 1,1 0 0,-1 18-1,0-71-15</inkml:trace>
  <inkml:trace contextRef="#ctx0" brushRef="#br0" timeOffset="40624.6792">5256 3193 0,'0'0'0,"-17"0"0,17-18 16,-36 0 0,19 18-1,-36-17 1,18 17-1,-18-18 1,0 0 0,-18 1-1,-35 17 1,1 0 15,-37 17-15,1-17-1,0 18 1,18 17 0,-1 1-1,-17 17 1,35-1 0,1 1-1,16 18 1,19-18-1,-18 17 1,17 1 0,0 0-1,1 17 17,17 18-17,-18-1 1,19 19-1,-19-18 1,18 0 0,-17 17-1,34 0 1,1 1 0,17-1-1,1-17 1,17 18-1,0-18 1,0 17 0,17 106 31,1-105-32,17 17 1,-17 0-1,35-17 1,-18-1 0,0 0-1,1 1 1,17-1 0,-1 1-1,1-1 1,0-17-1,0 0 1,0 0 0,18 0-1,-1-18 17,18 0-17,-17-17 1,17-1-1,0 1 1,1-1 0,-1 1-1,0-1 1,0-17 0,0 0-1,1 0 1,16 0-1,1-18 1,18 1 0,-18-1 15,17 0-15,0-17-1,19 17 1,-19-17-1,36 17 1,-18-17 0,35-1-1,1 1 1,17 0 0,0-18-1,17 0 1,1 0-1,0-18 1,-1 0 0,-17 1-1,18-1 17,0-17-17,17-18 1,-17 0-1,17-18 1,0 1 0,1-18-1,-36-1 1,-18-16 0,-17 16-1,-36-16 1,1-1-1,-18-18 1,-18-17 0,106-141 31,-88 123-32,-36-17 1,1-1-1,-1 1 1,-34-18 0,-1 0-1,-17 0 1,-1 0 0,-34 0-1,-19 0 1,-17 17-1,-17 1 1,-18 0 0,-36-1 15,-17 1-15,-18 35-1,-35 17 1,-17 18-1,-1 1 1,-17-1 0,-36 18-1,18 17 1,-18 0 0,-34 1-1,16 17 1,-16 0-1,34 18 1,-17 0 0,-18 17 15,-18 18-15,-34 18-1,-54 34 1,18 19-1,17 35 1</inkml:trace>
  <inkml:trace contextRef="#ctx0" brushRef="#br1" timeOffset="121423.4055">9948 13212 0,'0'-18'0,"18"18"16,-18 18 30,0-1-30,0 36 0,0 18-1,0 52 17,0 18-17,0 0 1,18-17-1,-18-18 1,17-36 0,-17-52-1</inkml:trace>
  <inkml:trace contextRef="#ctx0" brushRef="#br1" timeOffset="122508.1044">11254 13159 0,'0'17'31,"0"36"0,0 18-15,0 52 0,0 54-1,0-19 1,0-17 0,0-52-1,17-36 1,-17-36-1,18-17 17</inkml:trace>
  <inkml:trace contextRef="#ctx0" brushRef="#br1" timeOffset="122908.162">11571 13212 0,'0'0'0,"0"17"31,0 1-15,0 88 0,18 35-1,-18 35 1,0-17-1,0-53 1,17-53 0,1-36-1</inkml:trace>
  <inkml:trace contextRef="#ctx0" brushRef="#br1" timeOffset="123242.3946">11800 13317 0,'18'0'16,"-18"53"15,0 53-15,0 53 0,18 17-1,-18-52 1,17-54-1,1-52 1</inkml:trace>
  <inkml:trace contextRef="#ctx0" brushRef="#br1" timeOffset="123875.7524">12277 13141 0,'0'18'15,"0"17"1,0 88 0,0 71-1,17 18 1,-17-36-1,0-87 1,18-72 0</inkml:trace>
  <inkml:trace contextRef="#ctx0" brushRef="#br1" timeOffset="124392.9882">13582 13141 0,'0'0'16,"0"53"0,-18 106-1,1 52 1,-1-34-1,36-54 1,-1-70 0,-17-35-1</inkml:trace>
  <inkml:trace contextRef="#ctx0" brushRef="#br1" timeOffset="126144.8193">13070 12241 0,'18'0'31,"0"0"0,-18 18-31,35 0 16,-35-1 15,18 19-15,-18-1-1,0-17 1,17 17 0,-17 0-1,0 0 1,0 1-1,0-1 1,18-17 0,-18 17-1,0-18 1,18 1 0,-1 17-1,1-17 1,-1 17 15,-17 1-15,18-19-1,-18 1 1,18 17 0,-18-17 15,-18 17-16,18-17 1,-18 17 0,1 0-1,17 1 1,-18-19 0,18 1 15,-17-1 0,-1 19-15,18-19-1,-18 19 1,18-19 0,-17 19-1,17-1 1,-18 0-1,18 0 1,0 1 0,0 17-1,0-1 1,0-16 0,0 17-1,0 0 16,0-18-15,0 18 0,0 0-1,0 0 1,-18 17 0,18 18-1,0 1 1,18-19-1,-18-52 1,0-1 0</inkml:trace>
  <inkml:trace contextRef="#ctx0" brushRef="#br1" timeOffset="134819.7459">10954 12435 0,'0'18'16,"0"0"30,0-1-14,0 1 15,0 0-16,0-1-16,17 1 17,-17 0-17,18 17 1,0 18 0,-18 17-1,17-17 1,19 0-1,-19-18 1,-17 18 0,18 0-1,-18-17 1,0 16 0,0-16-1,0-1 16,0-17-15,-18-1 0,18 1-1,-17 0 1,-1-1 0,0 1-1,1 17 1,17-17-1,0-1 1,0 1 0,-18 0-1,18-1 17,0 19-17,-18-19 16,18 36-15,0-18 0,0 1-1,0 17 1,18 0 0,0-1-1,-18 19 1,17 17-1,-17-35 1,18 18 0,-18-18-1,0-1 1,18-34 0,-18 0-1</inkml:trace>
  <inkml:trace contextRef="#ctx0" brushRef="#br2" timeOffset="145581.4318">9860 13123 0,'18'-17'78,"-1"17"-16,-17 17-46,18-17-16,0-17 16,17 17-1,-17 0 1,17 0 15,0 0-15,0 0-1,1 17 1,-36 1 0,17-18 15</inkml:trace>
  <inkml:trace contextRef="#ctx0" brushRef="#br2" timeOffset="145964.8832">10513 13141 0,'0'0'0,"0"18"31,35-18 1,0 0-17,1 0 1</inkml:trace>
  <inkml:trace contextRef="#ctx0" brushRef="#br2" timeOffset="146582.0697">11201 13159 0,'17'0'63,"1"0"-32,0 0-16,17 0 1,18 0 0,17 17 15,19-17-15,16 0-1,19 0 1,-1 18-1,-17-18 1,35 18 0,-35-18-1,-53 0 1,-35 0 0,-36 0-1,18-18 1</inkml:trace>
  <inkml:trace contextRef="#ctx0" brushRef="#br2" timeOffset="147099.5839">12771 13159 0,'0'0'0,"17"0"16,1-18 0,52 0-1,-34 18 1,-1 0-1</inkml:trace>
  <inkml:trace contextRef="#ctx0" brushRef="#br2" timeOffset="147716.7269">13317 13141 0,'-17'0'16,"-1"0"31,18 18-16,18-18-15,17 0 15,18 0-16,17 0 1,19-18 0,-1 18-1,0 0 1,18 0 0,0 0-1,0 0 1,-1 0-1,-16 0 1,-36 0 15,-18 0-15,0 0 0,-35 18-1,-18-18 16</inkml:trace>
  <inkml:trace contextRef="#ctx0" brushRef="#br2" timeOffset="148083.76">15134 13106 0,'0'-18'16,"-17"18"-1,-1 0 1,53 0 15,53 18-15,53-1 0,18-17-1,-71 18 1</inkml:trace>
  <inkml:trace contextRef="#ctx0" brushRef="#br2" timeOffset="164834.1139">26970 15875 0,'0'18'32,"18"-18"-1,-1 0 78,1 0-93,-1 0-1,1 0-15,35-18 32,35 18-17,-17-18 1,35 18 0,-18 0-1,0 18 1,18-18-1,-36 0 1,-17 0 0,-17 0-1,-19 0 1,-17-18 0,-17 18-1,-1 0 1</inkml:trace>
  <inkml:trace contextRef="#ctx0" brushRef="#br2" timeOffset="165652.7765">27217 15628 0,'0'-18'16,"17"18"-1,1 0 1,-53 36 31,-18-1-31,-18 18-1,36 0 1,0-18 15,17-17-15,-17-1-1,17 1 1,18 0 0,18-1-1,0-17 1,-1 0-1,-17 18 17,35 0-1,1 17-15,17 0-1,0 0 1,-18 18-1,-18-17 17,-34-36-17</inkml:trace>
  <inkml:trace contextRef="#ctx0" brushRef="#br0" timeOffset="177046.94">7938 15822 0,'0'0'0,"17"0"31,18-18-31,142-52 16,34-36 0,19-35 15,-1 0-16,-105 35 1,-54 53 0,-70 35-1,-18 18 1</inkml:trace>
  <inkml:trace contextRef="#ctx0" brushRef="#br0" timeOffset="177280.0598">8837 15028 0,'18'-17'0,"-1"17"16,36-18-16,88-17 16,18 17 15,-53 18-16,-71 53 1,-70 53 0,-71 35-1,53-35 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0-08T20:29:11.760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00B050"/>
    </inkml:brush>
    <inkml:brush xml:id="br3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5380 15505 0,'0'0'0,"-18"0"16,1 0-1,-36 53 17,0 141-17,35-89 1,18 54 0,53-71-1,18-35 1,-1-70-1,-35-36 1,-70-18 0,-53 36-1,-36 35 1,19 35 0,69-17-1</inkml:trace>
  <inkml:trace contextRef="#ctx0" brushRef="#br0" timeOffset="350.4749">5680 15769 0,'17'0'15,"-17"18"-15,18-1 0,53 54 31,17 17-15,18-17 0,-36-36-1,-35 0 1</inkml:trace>
  <inkml:trace contextRef="#ctx0" brushRef="#br0" timeOffset="550.7682">6015 15787 0,'-53'35'32,"106"-70"-32,-124 105 0,36-34 0,-53 69 15,17 1 1,71-88-1,0 17 1</inkml:trace>
  <inkml:trace contextRef="#ctx0" brushRef="#br0" timeOffset="1084.4619">6615 15434 0,'-18'0'31,"18"18"-31,-35 70 31,-18 53-31,17 53 31,54-123-31,106-19 32,-54-52-17,1-52 1,-71-1-1,-88 17 1,-54 36 0,72 36-1</inkml:trace>
  <inkml:trace contextRef="#ctx0" brushRef="#br0" timeOffset="43660.8385">17198 14111 0,'-35'-70'15,"70"140"-15,-88-158 0,0 53 16,0 17-1,36 141 1,17 107 0,70 52-1,1-70 1,-54-106 15,-34-71-15,-54-70-1,36 17-15</inkml:trace>
  <inkml:trace contextRef="#ctx0" brushRef="#br0" timeOffset="43746.1248">16951 14781 0,'0'-35'16,"18"0"-1,87 0 1,37-1 0,-54 19-1</inkml:trace>
  <inkml:trace contextRef="#ctx0" brushRef="#br0" timeOffset="43861.2103">17357 14623 0,'0'-18'0,"0"36"0,0-1 0,0 19 15,53 34 1,0-52 0</inkml:trace>
  <inkml:trace contextRef="#ctx0" brushRef="#br0" timeOffset="44004.7246">17515 14358 0</inkml:trace>
  <inkml:trace contextRef="#ctx0" brushRef="#br0" timeOffset="44263.9829">17657 13970 0,'0'35'16,"0"18"-16,0 0 16,17 159-1,18 35 1,1-71 0,-1-88-1</inkml:trace>
  <inkml:trace contextRef="#ctx0" brushRef="#br0" timeOffset="44464.5615">17851 14446 0,'52'0'15,"-104"0"-15,140 0 0,-18-17 16,-34-1-16,17 18 16,-18-18-1</inkml:trace>
  <inkml:trace contextRef="#ctx0" brushRef="#br0" timeOffset="44662.2403">18027 14164 0,'0'0'15,"0"88"-15,0-17 16,0 70 0,18 53-1,-1-53 1,19-88-1</inkml:trace>
  <inkml:trace contextRef="#ctx0" brushRef="#br0" timeOffset="45012.4076">18221 14640 0,'0'0'16,"53"-17"-16,-35-1 0,52-35 31,-52 35-15,-18 1-16,-18 52 15,0 36 17,18-1-17,18-17 1,35-35-1,35-71 1,-70 0 0,17-18-1,18 54 1,18 52 0,52 53 15</inkml:trace>
  <inkml:trace contextRef="#ctx0" brushRef="#br0" timeOffset="45431.5402">17004 15505 0,'35'123'15,"-70"-246"-15,88 317 0,-36-124 16,36 107-1,18-89 1,-36-71 0</inkml:trace>
  <inkml:trace contextRef="#ctx0" brushRef="#br0" timeOffset="45629.5549">17286 15699 0,'0'0'16,"-70"35"-16,34-17 0,-34 52 16,87-17 15,89 0-15,35-35-1</inkml:trace>
  <inkml:trace contextRef="#ctx0" brushRef="#br0" timeOffset="46015.5675">17604 15804 0,'17'-17'0,"19"-1"16,16-17-1,-16 0 1,-54-1 15,-52 19-15,-1 52 0,18 53-1,71 0 1,105-17-1,18-71 1,18-71 0,-159-34 15,-18 87-31,-35-35 16,36 35-1</inkml:trace>
  <inkml:trace contextRef="#ctx0" brushRef="#br0" timeOffset="46349.3091">18080 15910 0,'0'0'16,"-18"0"-1,18-53 1,0 36-16,0-54 16,36 1-1,16 17 1,-34 53-1,-18 70 1,18 71 15,17-105-15,-35-19-16</inkml:trace>
  <inkml:trace contextRef="#ctx0" brushRef="#br0" timeOffset="46847.6409">18344 15787 0,'0'0'0,"36"0"0,-19 0 16,19 0-16,34-53 15,-52-18 16,-36 54-31,-52-1 32,17 53-17,35 36 1,89-1 0,17-34-1,-35-36 1,35-36-1,-35-34 1,-35-18 0,-18-53-1,-36-1 1,1 90 0,0 52 15,35 52-31,17 90 15,142 105 17,-88-177-17,-1 1 1</inkml:trace>
  <inkml:trace contextRef="#ctx0" brushRef="#br0" timeOffset="48866.4882">15646 14746 0,'0'0'16,"17"0"-16,1 0 0,105 0 15,36-18 17,-18 1-17,-35-1 1,-88 1-16,-1-1 16</inkml:trace>
  <inkml:trace contextRef="#ctx0" brushRef="#br0" timeOffset="49118.3078">16087 14446 0,'0'0'16,"17"0"-16,1 18 0,70 0 15,71 17 16,17 0-15,-123 71 0,-123-36-1,-89 54 1,0-18 0</inkml:trace>
  <inkml:trace contextRef="#ctx0" brushRef="#br0" timeOffset="51905.4569">17145 7056 0,'0'17'78,"0"36"-63,0-18-15,0 36 16,18 88 0,-18 17-1,17-141-15,-17 54 16,18-1 0,0-53-1,-18-17 1,-18-18-1</inkml:trace>
  <inkml:trace contextRef="#ctx0" brushRef="#br0" timeOffset="52755.6715">17127 8784 0,'18'0'15,"-36"0"17,18 35-17,0 36 1,0-36-16,0 124 15,0 17 1,18-34 0,0-72-1,-1-17 17,1-35-17</inkml:trace>
  <inkml:trace contextRef="#ctx0" brushRef="#br0" timeOffset="53690.257">17145 10566 0,'0'-18'16,"0"36"62,0-1-62,0 1-16,0 88 15,0-53-15,0 53 16,18 52 0,-1-34-1,-17-54 1,0-17-1,18-53 1</inkml:trace>
  <inkml:trace contextRef="#ctx0" brushRef="#br0" timeOffset="54558.0814">18768 7250 0,'0'0'16,"-53"17"-16,35 1 16,-17 0-16,0 105 15,35-70-15,35 70 16,71 1-1,70-54 1,1-105 15,-54-71-15,-141-88 0,-52 124-1,-107-18 1,19 88-1,87 52 1</inkml:trace>
  <inkml:trace contextRef="#ctx0" brushRef="#br0" timeOffset="55274.6509">18909 8908 0,'0'0'16,"-18"0"-16,1-18 0,-1 18 16,-53 53-1,36 53 1,18 35 0,87 0-1,89-70 1,35-89-1,-35-88 17,-124-35-17,-141-35 1,0 140 0,-70 19-1,35 70 1,123-18-16</inkml:trace>
  <inkml:trace contextRef="#ctx0" brushRef="#br0" timeOffset="56073.7712">18962 10689 0,'0'-17'16,"-18"-1"-1,1 0-15,-19 18 16,-34 36 0,17 52-1,53 70 1,70-16-1,177-37 17,-141-105-17,0-88 1,-71 18 0,-70-107-1,-53 107 1,-36-1-1,-17 54 1,53 34 0,70 1-1</inkml:trace>
  <inkml:trace contextRef="#ctx0" brushRef="#br0" timeOffset="57112.7312">20249 7585 0,'18'0'31,"35"-18"-15,53 0 0,0 18-1,-36-17 1,-52 17 0</inkml:trace>
  <inkml:trace contextRef="#ctx0" brushRef="#br0" timeOffset="57393.7422">20902 7161 0,'0'0'16,"-18"53"0,18-17-16,0 69 15,18 54 1,17-18 0,-17-53-1,-18-35 1</inkml:trace>
  <inkml:trace contextRef="#ctx0" brushRef="#br0" timeOffset="57945.3091">20302 9225 0,'0'0'16,"18"0"-16,35 0 16,35-17 15,0 17-16,-17 0 1,-36 0 0</inkml:trace>
  <inkml:trace contextRef="#ctx0" brushRef="#br0" timeOffset="58328.2749">21096 8802 0,'0'0'0,"0"-18"16,-18 18 15,1 53-15,17 53 0,-18 53-1,18 35 1,18-124-1,-1 36 1,-17-71 0,0-17-1</inkml:trace>
  <inkml:trace contextRef="#ctx0" brushRef="#br0" timeOffset="59079.1812">20355 10936 0,'-17'0'16,"34"0"15,19 0-15,-19 0-16,18 0 15,71-18 1,0 1-1,-53 17 1,-53 17 0</inkml:trace>
  <inkml:trace contextRef="#ctx0" brushRef="#br0" timeOffset="59412.9171">20902 10513 0,'0'0'15,"0"17"1,18 54-1,-1 35 1,19 35 0,-19 18-1,-17-18 1,18-53 0,0-35 15,-1-53-16</inkml:trace>
  <inkml:trace contextRef="#ctx0" brushRef="#br0" timeOffset="69887.6943">17956 12171 0,'-35'-18'16,"53"18"-1,70-17 1,71-1-1,-18 71 1,-141-18 0,-35 36 15,-36 17-15,36-35-1,70 17 1,36-34-1,-36-1 1,-70-17 0,-54-1-1,19-17 1,17 0 0,71 0-1</inkml:trace>
  <inkml:trace contextRef="#ctx0" brushRef="#br0" timeOffset="70104.5297">18627 12365 0,'17'18'16,"36"17"-1,53 18 1,18-18 0,-54 0-1,-70-17 1</inkml:trace>
  <inkml:trace contextRef="#ctx0" brushRef="#br0" timeOffset="70273.4657">18962 12365 0,'0'0'0,"-18"18"15,-35 17 1,-35 53 0,35-17-1,53-19 1,0-34-1</inkml:trace>
  <inkml:trace contextRef="#ctx0" brushRef="#br0" timeOffset="70707.85">19262 12259 0,'17'0'15,"-34"0"-15,34-18 0,1 18 16,35 0 0,17 36-1,-34-19 1,-36 19-1,-18-1 1,0-17 0,18 17-1,36 18 1,17-18 0,-18 0-1,-35 1 1,-53-1-1,-18-18 1,-17-17 15,53 18-31</inkml:trace>
  <inkml:trace contextRef="#ctx0" brushRef="#br0" timeOffset="94412.4962">14464 8696 0,'0'18'16,"0"-36"47,-18 0-48,18-17-15,0 0 16,0-106-1,0-177 1,18 230 0,52-159-1,54-70 1,52-54 0,54-35-1,-1-17 1,-17 53-1,17-18 17,-141 247-32,18-18 31,-18 35-15,-35 71-1,-53 36 1,-35 52-1</inkml:trace>
  <inkml:trace contextRef="#ctx0" brushRef="#br0" timeOffset="95146.4987">14199 8431 0,'0'-17'16,"18"17"-16,0 17 16,17 36-1,18 18 1,-18 52-1,18-17 1,0-53 15,17-53-15,36-70 0,-35-19-1,-1 54 1,-34 17-1</inkml:trace>
  <inkml:trace contextRef="#ctx0" brushRef="#br0" timeOffset="96030.8271">15998 4269 0,'18'17'31,"-18"1"-31,35 17 16,18 36-1,0-18 1,-17-53-1</inkml:trace>
  <inkml:trace contextRef="#ctx0" brushRef="#br0" timeOffset="96181.0664">16210 4251 0,'0'0'0,"18"18"0,-18 17 16,35 35-1,18 19 1,-35-36 0</inkml:trace>
  <inkml:trace contextRef="#ctx0" brushRef="#br0" timeOffset="96648.1149">16545 4727 0,'-17'18'16,"34"-36"-16,-52 54 0,17 16 15,18 37 1,0-72-16,53 19 15,35-19 1,18-52 0,-88 0-1,0 17 1,-54 18 0,1 71-1,53 17 1,35-18-1,52-70 17,-16-35-17,-72-18 1,-70-17 0,-17 34-1,17 19 1,35 17-1</inkml:trace>
  <inkml:trace contextRef="#ctx0" brushRef="#br0" timeOffset="96998.635">17057 4992 0,'0'0'15,"0"35"-15,0-17 0,0-1 32,35-17-17,-17-70 1,-1 17 0,1-18-1,17 54 1,1 52-1,-36 36 1,17-1 0,1-35-1,-1-17 1,1-36 0</inkml:trace>
  <inkml:trace contextRef="#ctx0" brushRef="#br0" timeOffset="97250.9163">17357 4851 0,'17'53'16,"-34"-106"-16,52 176 31,0-52-15,18-54-1,-35-34 1,-1-19-16,-17 1 15,18-18 1,-18-17 0,0 52-1,18 18 1,-1 53 0</inkml:trace>
  <inkml:trace contextRef="#ctx0" brushRef="#br0" timeOffset="97518.0064">17745 4886 0,'0'0'16,"-18"35"-16,18-17 0,-18 0 15,36 34 1,35-16-1,-35-36-15,35-18 16,-18-35 0,-53 18-1,-35 0 1,-17 35 0,52 17-1,0-17 1</inkml:trace>
  <inkml:trace contextRef="#ctx0" brushRef="#br0" timeOffset="98084.8579">17921 4286 0,'0'0'16,"-18"-17"-16,18 52 16,36 53-1,-19 124 1,1 17 15,35-70-15,0-71-1,-35-53-15</inkml:trace>
  <inkml:trace contextRef="#ctx0" brushRef="#br0" timeOffset="98418.6858">18186 4851 0,'0'0'15,"0"88"-15,17-53 0,1 36 16,35-18 0,-18-36-16,18-34 31,-18-19-16,-17-34 1,-36-1 0,18 36-1,0 53 1,18 52 0,0 1-1,17-36 1,0-17-1,-17-36 1</inkml:trace>
  <inkml:trace contextRef="#ctx0" brushRef="#br0" timeOffset="98600.1416">18556 4904 0,'35'0'15,"-70"0"-15,88-18 0,-35 18 0,88-53 32,-36 18-17,-35 17 1</inkml:trace>
  <inkml:trace contextRef="#ctx0" brushRef="#br0" timeOffset="98803.1421">18680 4621 0,'-18'36'16,"36"-72"-16,-36 107 0,18-36 0,18 89 16,-1-1-1,19-17 16,-1-71-15</inkml:trace>
  <inkml:trace contextRef="#ctx0" brushRef="#br0" timeOffset="98933.7001">18856 4939 0,'0'0'0,"18"53"16,-1-18-1,-17-17-15,36-1 16</inkml:trace>
  <inkml:trace contextRef="#ctx0" brushRef="#br0" timeOffset="99067.0996">18962 4815 0,'0'0'15,"0"-17"-15,-18 17 0,18-18 16,18 36 15</inkml:trace>
  <inkml:trace contextRef="#ctx0" brushRef="#br0" timeOffset="99320.4307">19138 4957 0,'-17'70'31,"34"-140"-31,-34 158 0,34-71 16,-17 1-16,18-18 15,35 0-15,0-35 16,-36-18 0,-52 18 15,-36-1-16,19 54 1,34 0 0</inkml:trace>
  <inkml:trace contextRef="#ctx0" brushRef="#br0" timeOffset="99567.8147">19385 5133 0,'0'0'15,"-17"0"-15,34-18 32,-17 1-32,35-36 15,1 0 1,17 53 0,-18 35 15,-35 0-16,18 18 1,-1-17 0</inkml:trace>
  <inkml:trace contextRef="#ctx0" brushRef="#br0" timeOffset="99834.7527">19756 4216 0,'0'53'16,"0"-18"-16,0-17 15,17 52 1,18-52 0,1-54-1</inkml:trace>
  <inkml:trace contextRef="#ctx0" brushRef="#br0" timeOffset="99954.2159">19967 4251 0,'0'0'0,"0"71"15,0-54-15,0 18 16,0 18 0</inkml:trace>
  <inkml:trace contextRef="#ctx0" brushRef="#br0" timeOffset="145297.3959">28099 13476 0,'0'18'31,"0"35"-15,0 0-16,0 17 15,17 36 1,36-18 0,71-35-1,-1-71 1,-17-17-1,-71 0 1</inkml:trace>
  <inkml:trace contextRef="#ctx0" brushRef="#br0" timeOffset="145483.3534">28416 13529 0,'0'0'0,"0"35"0,18 89 15,0 70 1,-1-71 0,18 71 15,-17-176-31</inkml:trace>
  <inkml:trace contextRef="#ctx0" brushRef="#br0" timeOffset="145664.8019">28751 13829 0,'0'0'16,"71"53"-16,-36-18 0,71 53 31,-18-35-15,-35-18-1</inkml:trace>
  <inkml:trace contextRef="#ctx0" brushRef="#br0" timeOffset="145831.5589">29034 13741 0,'-53'53'15,"106"-106"-15,-124 141 0,53-35 0,-17 35 16,35-53 0,18 36-1,-1-54-15</inkml:trace>
  <inkml:trace contextRef="#ctx0" brushRef="#br0" timeOffset="146098.5122">29351 13547 0,'0'0'16,"-18"53"-16,1-18 0,-1 0 0,18 36 15,71-1 1,52-17-1,36-18 17,-71-35-17,-53-35 1</inkml:trace>
  <inkml:trace contextRef="#ctx0" brushRef="#br0" timeOffset="146251.4453">29651 13688 0,'0'0'16,"18"88"-16,-1-35 0,19 70 15,16 71 1,-34-17 0</inkml:trace>
  <inkml:trace contextRef="#ctx0" brushRef="#br1" timeOffset="180083.1494">17163 6844 0,'0'-18'47,"-18"18"-47,-35-17 32,-17 34-17,-54 36 1,-35 18 15,1 87-15,105-69-1,0 52 1,35 35 0,71 18-1,35 18 1,124-36-1,-71-140 1,71-72 0,-1-70-1,-52-35 1,-53-70 0,-71-19-1,-70 1 1,-106 53 15,-71 123-15,0 106-1</inkml:trace>
  <inkml:trace contextRef="#ctx0" brushRef="#br1" timeOffset="180885.6957">17074 8537 0,'-35'-17'15,"18"17"-15,-72 17 16,-52 54-1,0 70 1,35 71 0,106 140 15,53-193-31,124 0 16,52-106-1,18-106 16,-18-124-15,-123-52 0,-106-35-1,-123-1 1,-107 106 0,36 142-1,88 52 1</inkml:trace>
  <inkml:trace contextRef="#ctx0" brushRef="#br1" timeOffset="181467.6893">17145 10336 0,'-88'-35'15,"176"70"-15,-211-70 0,70 53 0,-106 52 16,0 89 0,53 53-1,124 35 16,105-18-15,71-53 0,53-70-1,-17-106 1,-1-88 0,-70-106-1,-142-53 1,-70-35-1,-105 35 1,-36 106 0,35 105-1</inkml:trace>
  <inkml:trace contextRef="#ctx0" brushRef="#br1" timeOffset="182501.9116">18803 7003 0,'-35'0'16,"70"0"-16,-105 0 0,34 0 0,-70 35 16,71-17-1,-53 17 1,-18 71-1,36 70 1,70 36 0,105 17-1,72-35 1,211-88 15,-318-124-31,160-70 16,-36-88-1,-106-71 1,-176-71 0,-36 195-1,-140 35 1,-19 105 15,248 1-31</inkml:trace>
  <inkml:trace contextRef="#ctx0" brushRef="#br1" timeOffset="183069.2637">18715 8555 0,'0'0'16,"-88"-18"-16,35 36 0,0 0 15,-71 87 1,36 72 0,88 70-1,35-177-15,54 89 16,246 123 15,-159-264-31,71-53 16,-106-71-1,0-88 1,-105-53 15,-125-35-15,-122 88-1,-19 123 1,72 106 0</inkml:trace>
  <inkml:trace contextRef="#ctx0" brushRef="#br1" timeOffset="183489.1254">18768 10231 0,'0'0'16,"-71"-36"-16,36 36 15,0 0-15,-106 71 16,17 88-1,71 70 1,88 71 0,89-36-1,70-52 17,-123-159-32</inkml:trace>
  <inkml:trace contextRef="#ctx0" brushRef="#br1" timeOffset="183636.6026">19156 11606 0,'88'0'16,"71"-53"-1,35-105 1,-141-54 0,-89-105-1,-263-177 17,228 441-32,-123 0 15</inkml:trace>
  <inkml:trace contextRef="#ctx0" brushRef="#br1" timeOffset="198503.4839">2081 3651 0,'0'18'15,"0"-36"32,0 1-47,0-54 16,-17 36-1,-1-71 1,0-18 0,-17 19-1,18 52 1,-1 35 0,36 36-1,-1-18 1,160 35 15,-72-17-31,19-1 16,-71-17-1,0 0 1,-53-17 0,-36-1-1</inkml:trace>
  <inkml:trace contextRef="#ctx0" brushRef="#br1" timeOffset="198771.1009">2381 2999 0,'0'0'16,"18"0"-16,17 0 15,-17 0-15,105 0 16,1 35-1,-36 35 1,-70 19 0,-71-19-1,-36-17 1,1-35 15,88-36-15</inkml:trace>
  <inkml:trace contextRef="#ctx0" brushRef="#br1" timeOffset="199388.3942">3122 2769 0,'-18'0'16,"36"0"-16,-36-17 0,1 17 15,87 0 16,36 17-15,-53 1 0,-18 0-1,-17 17-15,-53 88 32,17-87-17,18 17 1,88-1-1,-70-52-15,17 18 16,-35 17 0,-53 1-1,-35-1 1,-18-17 0,53-1-1</inkml:trace>
  <inkml:trace contextRef="#ctx0" brushRef="#br1" timeOffset="199654.6901">3634 2999 0,'17'0'0,"1"0"15,35 53 1,0-1 0,70 19 15,-105-53-31,-1-18 15</inkml:trace>
  <inkml:trace contextRef="#ctx0" brushRef="#br1" timeOffset="199836.5684">3863 3016 0,'0'0'16,"-18"36"-16,1-19 0,-1 1 15,-53 70 1,36-17 0,35-54-1,18-17-15</inkml:trace>
  <inkml:trace contextRef="#ctx0" brushRef="#br1" timeOffset="200055.9202">4180 2822 0,'-17'18'16,"17"52"-16,-18-34 15,18 34-15,0 36 16,35 53-1,1-53 1</inkml:trace>
  <inkml:trace contextRef="#ctx0" brushRef="#br1" timeOffset="202372.3113">5080 3069 0,'18'0'15,"17"0"1,-17 0-16,87 0 16,-16 0-1,52-17 17,-106 17-32</inkml:trace>
  <inkml:trace contextRef="#ctx0" brushRef="#br1" timeOffset="202572.3546">5327 2893 0,'-35'70'16,"70"-140"-16,-70 176 0,35-71 15,-18 88 1,36-17 0,17-71-1</inkml:trace>
  <inkml:trace contextRef="#ctx0" brushRef="#br1" timeOffset="203173.1313">6033 2769 0,'0'-17'16,"0"34"-16,0-17 16,0 53-1,0 71 1,0 52 0,0-17-1,0-71 1,35-53-1,0-52 1</inkml:trace>
  <inkml:trace contextRef="#ctx0" brushRef="#br1" timeOffset="203358.7995">6262 3052 0,'53'17'16,"-106"-34"-16,123 52 16,-17 0-16,18 0 15,17 1 1,-35-19 0</inkml:trace>
  <inkml:trace contextRef="#ctx0" brushRef="#br1" timeOffset="203559.0698">6509 3087 0,'0'0'16,"-53"53"-16,35-36 0,1 19 0,-1 52 31,18-35-16,53-53 1</inkml:trace>
  <inkml:trace contextRef="#ctx0" brushRef="#br1" timeOffset="203773.8124">6897 2822 0,'0'0'0,"-18"18"0,18 17 15,0 53 1,18 177 0,-1-177-1,19 0 1,-36-70-1</inkml:trace>
  <inkml:trace contextRef="#ctx0" brushRef="#br1" timeOffset="205977.9429">7585 3140 0,'17'0'16,"1"0"-16,53 17 31,17-17-15,-53 0-16,18 0 15,0-17 1</inkml:trace>
  <inkml:trace contextRef="#ctx0" brushRef="#br1" timeOffset="206145.9136">7779 3034 0,'0'0'16,"17"53"-16,1-18 0,17 36 15,18 34 1,-17-16 0,-19-36-1</inkml:trace>
  <inkml:trace contextRef="#ctx0" brushRef="#br1" timeOffset="206461.6603">8114 2875 0,'0'0'0,"35"-17"16,-17 17-16,70 0 16,-35 70-1,-53 54 1,-18-72 0,-70 160-1,53-141 1,17-18-1,71-53 1,18 0 0,34-18-1,-69 18-15</inkml:trace>
  <inkml:trace contextRef="#ctx0" brushRef="#br1" timeOffset="206714.6043">8573 3140 0,'0'0'15,"17"0"-15,1 17 0,17-17 0,53 18 32,-17 0-17,-18-18 1</inkml:trace>
  <inkml:trace contextRef="#ctx0" brushRef="#br1" timeOffset="206895.6043">8784 3104 0,'0'0'15,"-17"71"-15,-1-36 16,0 18-16,1 18 31,17-18-15</inkml:trace>
  <inkml:trace contextRef="#ctx0" brushRef="#br1" timeOffset="207126.6653">9119 2928 0,'0'35'0,"-17"54"16,34 52-1,19-18 1,-19-52 15,1-54-31</inkml:trace>
  <inkml:trace contextRef="#ctx0" brushRef="#br1" timeOffset="207763.146">9737 3175 0,'0'0'16,"-36"-18"-1,19 18 1,87 18 15,36-18-15,0-18 0,-35 18-1,-54 0 1</inkml:trace>
  <inkml:trace contextRef="#ctx0" brushRef="#br1" timeOffset="207930.0813">9895 3034 0,'0'0'15,"0"53"-15,0 0 0,18-18 16,0 88-1,35-34 1,-36-72 0</inkml:trace>
  <inkml:trace contextRef="#ctx0" brushRef="#br1" timeOffset="208511.8733">10724 2928 0,'-35'0'16,"18"18"-16,-19-1 0,-17 54 31,36 52-15,70-34-1,35-72 1,88-105-1,-141 35 1,-35-17 0,-52-19-1,-54 54 1,35 35 0,71 35-1</inkml:trace>
  <inkml:trace contextRef="#ctx0" brushRef="#br1" timeOffset="208698.182">11165 3069 0,'0'0'16,"18"18"-16,0-18 0,17 35 31,36 0-16,-54-35-15,18 18 16,1 0 0</inkml:trace>
  <inkml:trace contextRef="#ctx0" brushRef="#br1" timeOffset="208848.047">11324 3069 0,'0'0'0,"-17"18"0,-36 52 16,35 1 0,53-18 15</inkml:trace>
  <inkml:trace contextRef="#ctx0" brushRef="#br1" timeOffset="209112.1316">11571 2981 0,'-18'53'16,"36"-106"-16,-36 141 0,18-53 0,18 36 16,70-18-1,18-53 1,-35-71-1,-54-17 1,-87 0 0,-36 35 15,0 71-15,71 17-16</inkml:trace>
  <inkml:trace contextRef="#ctx0" brushRef="#br1" timeOffset="209562.9803">12294 3104 0,'18'0'32,"70"-17"-17,36-18 1,-36 35-1,-35 0 1,-53-18 0</inkml:trace>
  <inkml:trace contextRef="#ctx0" brushRef="#br1" timeOffset="209746.5462">12524 2928 0,'0'0'0,"0"35"0,0 89 16,0-18-1,17-53 1,19-18 0</inkml:trace>
  <inkml:trace contextRef="#ctx0" brushRef="#br1" timeOffset="210397.0715">13159 2840 0,'17'-18'15,"1"18"-15,0-17 16,70-36-1,-53 35 1,-35 18 0,-88 35-1,-18 36 1,35 52 15,89-87-31,53 17 16,17-1-1,-35-16 1,-53-1 15,-53-17-15,-53-1 0,0 1-1,53 17 1</inkml:trace>
  <inkml:trace contextRef="#ctx0" brushRef="#br1" timeOffset="210613.8109">13511 2999 0,'0'17'15,"18"1"-15,35 35 16,35 17 15,-17-17-15,-18-17 0</inkml:trace>
  <inkml:trace contextRef="#ctx0" brushRef="#br1" timeOffset="210799.7184">13688 3069 0,'0'0'0,"-18"18"0,-52 70 31,17-53-31,53 36 16,35-54-1</inkml:trace>
  <inkml:trace contextRef="#ctx0" brushRef="#br1" timeOffset="211083.295">13899 3069 0,'0'0'16,"-17"88"-16,17-52 0,17-1 16,72 53-1,34-53 1,54-123 15,-177 71-31,-36-89 16,-87 0-1,-1 53 17,36 71-17,70-1-15</inkml:trace>
  <inkml:trace contextRef="#ctx0" brushRef="#br1" timeOffset="211464.8683">14711 3193 0,'17'0'31,"19"0"-15,-19 0-16,54-18 16,-53 18-16,17 0 15</inkml:trace>
  <inkml:trace contextRef="#ctx0" brushRef="#br1" timeOffset="211633.7493">14870 3087 0,'0'70'15,"0"-140"-15,0 176 0,0-18 16,35 0 0,0-53-1,-17-35-15</inkml:trace>
  <inkml:trace contextRef="#ctx0" brushRef="#br1" timeOffset="211884.2937">15064 2946 0,'53'-18'15,"-106"36"-15,123-54 0,36-16 16,-35 34-1,-54 18 1,-17 35 0,0 89-1,0 70 1,18-124 0,-1 1-1,1-71-15</inkml:trace>
  <inkml:trace contextRef="#ctx0" brushRef="#br1" timeOffset="212065.4977">15152 3210 0,'35'-17'15,"0"-1"-15,1 0 16,52 1-16,18-1 31,-53 18-15</inkml:trace>
  <inkml:trace contextRef="#ctx0" brushRef="#br1" timeOffset="212268.0932">15646 3034 0,'17'0'0,"-17"18"0,36 17 15,52 18 1,-18 0 0,-17-18-1</inkml:trace>
  <inkml:trace contextRef="#ctx0" brushRef="#br1" timeOffset="212451.0049">15857 3034 0,'0'0'16,"-53"53"-16,36-18 0,-18 18 15,17 35 1,36-35 0</inkml:trace>
  <inkml:trace contextRef="#ctx0" brushRef="#br1" timeOffset="212732.6863">16140 2999 0,'-18'88'15,"18"18"17,53-18-17,17-53 1,19-70-1,-36-53 1,-53-18 0,-89 18-1,-34 52 1,52 36 0</inkml:trace>
  <inkml:trace contextRef="#ctx0" brushRef="#br1" timeOffset="213266.6329">16633 3104 0,'0'0'0,"18"0"15,53-17 1,87-1 0,-34 1-1,-54-1 1,-52 36 0,-53-18-1</inkml:trace>
  <inkml:trace contextRef="#ctx0" brushRef="#br1" timeOffset="215185.1332">16757 2893 0,'0'17'15,"18"36"1,-18 36-1,0 16 1,17-34 0</inkml:trace>
  <inkml:trace contextRef="#ctx0" brushRef="#br1" timeOffset="218791.5057">17339 2663 0,'0'0'15,"-18"0"-15,18 53 16,0 89 0,18 34 15,-18-70-31,18-18 16,-18 0-1,17-53 1,1-35-1</inkml:trace>
  <inkml:trace contextRef="#ctx0" brushRef="#br1" timeOffset="218989.3239">17533 2999 0,'18'0'15,"-1"17"1,1 1-16,17 17 0,53 18 31,36 0-15,-106-35-16,-1-18 16,1 0-16</inkml:trace>
  <inkml:trace contextRef="#ctx0" brushRef="#br1" timeOffset="219155.9707">17727 3034 0,'0'0'16,"-53"70"-16,53-52 0,-17 70 15,69-52 1</inkml:trace>
  <inkml:trace contextRef="#ctx0" brushRef="#br1" timeOffset="219461.5277">18186 3052 0,'0'0'15,"35"-18"-15,0 18 0,-17-18 0,35 18 32,35-17-17</inkml:trace>
  <inkml:trace contextRef="#ctx0" brushRef="#br1" timeOffset="219640.1689">18450 2946 0,'0'35'15,"0"-70"-15,0 105 0,0-34 16,0-1-16,36 53 16,-19-35-1</inkml:trace>
  <inkml:trace contextRef="#ctx0" brushRef="#br1" timeOffset="220842.9993">18362 2805 0,'0'-18'16,"18"18"-16,-18-18 15,17 1 1,-17 34 15,0 19-15,18 69-1,17 72 1,-17-89 0,17 0-1</inkml:trace>
  <inkml:trace contextRef="#ctx0" brushRef="#br1" timeOffset="221474.9693">18927 3140 0,'0'0'0,"17"0"15,1 0 1,35 0 15,35-18-15,-18 18-1,-52 0 1</inkml:trace>
  <inkml:trace contextRef="#ctx0" brushRef="#br1" timeOffset="221691.5858">19050 2963 0,'0'18'15,"0"70"1,18-53-1,-18 36 1,17 35 0,1-53-16</inkml:trace>
  <inkml:trace contextRef="#ctx0" brushRef="#br1" timeOffset="222158.789">19368 2840 0,'0'0'15,"-18"0"-15,0 0 0,-17 18 31,53 52-15,52 36 0,36 70-1,-71-105 1,-35 17 0,-17-53-1,-36-52 1,0-72-1,35-16 1,18-19 0,35 36-1,1 17 1,-36 1 0,-18 35-1,-35 35 16</inkml:trace>
  <inkml:trace contextRef="#ctx0" brushRef="#br1" timeOffset="222578.136">19791 3052 0,'17'17'32,"1"1"-17,17 35 1,1 0-1,-1 0 1,-35-36 0</inkml:trace>
  <inkml:trace contextRef="#ctx0" brushRef="#br1" timeOffset="222744.9932">19897 3034 0,'-36'53'16,"72"-106"-16,-89 141 0,35-53 15,-17 71 1,52-35 0,-17-54-16</inkml:trace>
  <inkml:trace contextRef="#ctx0" brushRef="#br1" timeOffset="222978.3743">20179 3140 0,'35'0'32,"0"0"-32,1 0 15,34 0 1,-52-18-16,0 18 16</inkml:trace>
  <inkml:trace contextRef="#ctx0" brushRef="#br1" timeOffset="223209.9174">20567 2840 0,'0'0'15,"-18"35"-15,18-17 0,0 123 31,18 18-15,17-36 0,-17-52-1</inkml:trace>
  <inkml:trace contextRef="#ctx0" brushRef="#br1" timeOffset="224012.6851">20902 3140 0,'18'0'15,"-1"0"1,1-18 0,53 18-1,17-18 1,-71 18 15,-34 0-15</inkml:trace>
  <inkml:trace contextRef="#ctx0" brushRef="#br1" timeOffset="224211.1322">21043 2963 0,'0'0'15,"0"36"-15,0-1 0,18 71 31,-1-18-15,1-35 0,0-53-1</inkml:trace>
  <inkml:trace contextRef="#ctx0" brushRef="#br1" timeOffset="224797.5394">21273 2858 0,'17'0'0,"1"0"15,-53 0-15,140-18 0,-69 18 0,105-18 31,-71 71-15,-70 53 0,-70 17-1,-1-17 1,36-35 0,53-18-1,87-36 1,1-34-1,-88 17 1</inkml:trace>
  <inkml:trace contextRef="#ctx0" brushRef="#br1" timeOffset="225045.2584">21890 3069 0,'0'0'16,"18"0"-16,17 18 16,35-1-1,-17 1 1,-17 0-1</inkml:trace>
  <inkml:trace contextRef="#ctx0" brushRef="#br1" timeOffset="225212.0441">22049 3016 0,'-18'36'15,"36"-72"-15,-54 107 0,1-18 16,17 35 0,18-18-1,18-70-15</inkml:trace>
  <inkml:trace contextRef="#ctx0" brushRef="#br1" timeOffset="225429.3032">22331 3069 0,'0'0'0,"17"-17"0,36 17 31,18 0-15</inkml:trace>
  <inkml:trace contextRef="#ctx0" brushRef="#br1" timeOffset="238508.9203">22613 2875 0,'0'-17'109,"0"34"-31,0 18-62,18 1-16,-1 87 31,-17-70-31,0 35 16,0 53-1,0-88 1</inkml:trace>
  <inkml:trace contextRef="#ctx0" brushRef="#br1" timeOffset="243063.7614">23125 3034 0,'17'0'15,"36"-18"1,0 1-1,0 17 1</inkml:trace>
  <inkml:trace contextRef="#ctx0" brushRef="#br1" timeOffset="243216.0632">23178 3175 0,'0'0'0,"17"0"0,1 0 16,17 0 0,36-18-1</inkml:trace>
  <inkml:trace contextRef="#ctx0" brushRef="#br1" timeOffset="245599.4785">23618 3016 0,'18'0'15,"0"0"-15,35-17 32,-18 17-17,18-18 1</inkml:trace>
  <inkml:trace contextRef="#ctx0" brushRef="#br1" timeOffset="245883.1003">23971 2699 0,'71'-18'16,"-54"0"-16,89-17 31,-18 0-15,-70 17-1,-36 18 1</inkml:trace>
  <inkml:trace contextRef="#ctx0" brushRef="#br1" timeOffset="246236.1249">23989 2646 0,'0'0'16,"0"17"-16,-18 1 0,1 70 15,34-17 17,19-18-17,52-18 1,35 0 0,-35 36-1,-52-1 1,-54 1-1,-17-36-15,-89 18 32,54-35-17,-1-18-15,36-18 16</inkml:trace>
  <inkml:trace contextRef="#ctx0" brushRef="#br1" timeOffset="251474.8124">25806 7003 0,'0'0'0,"17"0"31,1 0-31,70 0 15,18-18 1,-18 18 15,-70 0-15</inkml:trace>
  <inkml:trace contextRef="#ctx0" brushRef="#br1" timeOffset="251788.9427">26370 6615 0,'0'0'0,"18"-18"0,-1 0 16,72-17 0,-1 17-1,-18 1 1</inkml:trace>
  <inkml:trace contextRef="#ctx0" brushRef="#br1" timeOffset="252139.4472">26353 6615 0,'0'0'15,"0"53"-15,0-36 0,0 18 16,0 36-16,-18 35 31,36-36-15,52-34 0,54-54-1,17 18 1,-53 35-1,-71 89 1,-158-1 0,36-87-1,-19-1 1,-17-35 0,88-18-1,35 18 1</inkml:trace>
  <inkml:trace contextRef="#ctx0" brushRef="#br2" timeOffset="297268.5731">4533 4075 0,'0'0'0,"18"0"16,-18-18 0,0 0-16,0 1 46,-18 17 1,1 0-31,-1 0 0,-17-18-1,-1 18 1,1 18-1,-18 17 1,18 36 0,-18-1-1,35 18 1,18 18 0,18 0 15,35 0-16,53-18 1,0-70 0,-89-18-1,71-36 1,-17-17 0,-18 0-1,-35-17 1,-1-18-1,-34-18 1,-1 0 0,-35 36-1,0 17 1,0 17 0,35-17 15</inkml:trace>
  <inkml:trace contextRef="#ctx0" brushRef="#br2" timeOffset="298069.7466">4374 5697 0,'-52'0'15,"34"0"-15,88 0 0,-158 0 16,18 36 0,34 52-1,54 71 1,70-36-1,36-17 1,34-88 0,-16-71-1,-72-53 17,-52-18-17,-177-17 1,71 124-1,17-1 1,1 53 0</inkml:trace>
  <inkml:trace contextRef="#ctx0" brushRef="#br2" timeOffset="298722.2777">4445 7585 0,'-71'-18'15,"142"36"-15,-177-36 0,71 18 0,-71 71 31,36 70-15,105 35 0,88-35-1,71-53 1,0-88 0,-53-52-1,-70-37 1,-89 1-1,-87-18 1,-54 53 0,53 18-1,88 35 1</inkml:trace>
  <inkml:trace contextRef="#ctx0" brushRef="#br2" timeOffset="299454.2243">6244 4163 0,'0'0'15,"-17"-18"-15,-1 1 0,-35 17 32,-53 52-17,53 19 1,18 70-1,106 53 1,-19-159-16,37 1 16,87-36-1,-17-71 1,-89 1 0,-17-36-1,-141-53 16,0 88-31,-36 19 16,54 52 0,52 17-1</inkml:trace>
  <inkml:trace contextRef="#ctx0" brushRef="#br2" timeOffset="300104.6731">6456 5786 0,'-18'0'0,"18"-18"16,18 36-16,-53-36 0,-1 0 15,-17 1 1,-35 17 0,0 35-1,70-17-15,-35 34 16,18 54-1,53 18 1,141-1 15,-1-105-15,-70-18 0,71-71-1,-123 1 1,-72-54-1,-34 54 1,-54-36 0,1 71-1,35 70 1</inkml:trace>
  <inkml:trace contextRef="#ctx0" brushRef="#br2" timeOffset="300807.78">6350 7673 0,'0'0'0,"0"-18"15,-18 1 1,1-1-16,-19 18 16,-69 53 15,52 35-15,35-53-16,-17 124 15,88-18 16,53-35-15,-36-53-16,71-35 31,-35-71-15,-35-35 0,-54-18-1,-87 0 1,-54-18-1,54 107 1</inkml:trace>
  <inkml:trace contextRef="#ctx0" brushRef="#br2" timeOffset="301556.2153">8008 4128 0,'-18'0'0,"-17"-18"16,18 18-1,-36 0 1,-18 35 0,0 18-1,19 71 1,52-1 0,141 36 15,-35-124-16,70-35 1,-88-35 0,18-53-1,-71-1 1,-70-16 0,-71-1-1,-53 35 1,18 54-1,71 87 1</inkml:trace>
  <inkml:trace contextRef="#ctx0" brushRef="#br2" timeOffset="302175.8237">8026 5821 0,'0'0'31,"-36"-18"-31,19 1 0,-18 17 0,17 0 0,-88 17 31,18 54-15,35 52 0,53 1-1,159 34 1,-106-140-1,88 0 1,-18-36 0,-35-35-1,-52-35 1,-107-106 15,1 123-15,-36 54-1,0 70 1</inkml:trace>
  <inkml:trace contextRef="#ctx0" brushRef="#br2" timeOffset="302976.3211">8026 7602 0,'0'-17'16,"-18"17"-16,0-18 31,-17 18-15,-35 35-1,-19 36 1,36 52-1,71 19 1,141 16 15,-53-122-31,35-1 16,-53-35 0,-17-35-1,-36-54 1,-53-34 15,-52 17-15,-19 0-1,-16 71 1,34 35-16</inkml:trace>
  <inkml:trace contextRef="#ctx0" brushRef="#br2" timeOffset="312135.5101">3757 5521 0,'18'0'78,"-1"0"-78,19 0 16,17 18-16,105-18 15,54 0 17,-18 0-17,-35 0 1,-53 17 0,-53-17-1,-71 0 1</inkml:trace>
  <inkml:trace contextRef="#ctx0" brushRef="#br2" timeOffset="313370.3849">3810 7320 0,'0'-17'32,"18"17"-17,17 0 16,-17 0-31,52 0 16,89 17 0,35-34-1,18-1 1,-71 0 0,-88 18-1</inkml:trace>
  <inkml:trace contextRef="#ctx0" brushRef="#br2" timeOffset="314554.6577">3881 8978 0,'-18'0'31,"0"0"16,36 0-16,0 0-15,-1 18-16,18-18 0,1 0 15,246 17 1,-159-17-1,1-17 1,-18 17 0</inkml:trace>
  <inkml:trace contextRef="#ctx0" brushRef="#br2" timeOffset="316137.3233">5697 5521 0,'18'0'47,"0"0"-31,52 0-1,89 18 1,70-18 0,-17-18-1,-142 18 1</inkml:trace>
  <inkml:trace contextRef="#ctx0" brushRef="#br2" timeOffset="316955.2011">5697 7285 0,'18'0'32,"35"18"-17,-18-18-15,71 17 16,141-17 15,-124 0-31,19-17 31,-90 17-31</inkml:trace>
  <inkml:trace contextRef="#ctx0" brushRef="#br2" timeOffset="317578.7169">5697 9049 0,'-17'0'15,"34"0"1,19 0-16,-1 0 0,18-18 15,141 18 1,0-18 0,-71 18-1,-87 0-15</inkml:trace>
  <inkml:trace contextRef="#ctx0" brushRef="#br2" timeOffset="318876.1483">7426 5556 0,'-18'0'16,"36"0"31,0 0-32,52 0 16,71 18-15,106-53 0,-141 35-1,18-18 1,-72 36 0</inkml:trace>
  <inkml:trace contextRef="#ctx0" brushRef="#br2" timeOffset="320795.1615">7461 7303 0,'0'0'15,"-35"0"-15,17 0 0,1 0 32,34 0-17,89-18 17,53 0-17,35 18 1,-18 18-1,-105-18 1</inkml:trace>
  <inkml:trace contextRef="#ctx0" brushRef="#br2" timeOffset="321478.4501">7514 9084 0,'-17'0'15,"17"-18"1,105 18 15,89 0-15,177 0-1,-318 0 1</inkml:trace>
  <inkml:trace contextRef="#ctx0" brushRef="#br2" timeOffset="324646.4542">27605 6967 0,'18'0'31,"17"-17"-15,0 17-1,18 0 1,35-18 0,-35 18-1,-71 0 1</inkml:trace>
  <inkml:trace contextRef="#ctx0" brushRef="#br2" timeOffset="325015.3513">28169 6579 0,'0'0'16,"18"0"-16,-18-17 16,-18 52-1,18-17 1,-17 35 0,-19 35-1,36 0 1,18-35-1,70-36 1,0 1 0,36-36-1,-54-17 1,-52 35 0,-36 0-1,1 18 1</inkml:trace>
  <inkml:trace contextRef="#ctx0" brushRef="#br2" timeOffset="325215.498">28381 6685 0,'0'0'15,"0"71"-15,0-18 16,-18 123 0,36 36-1,-18-71 1</inkml:trace>
  <inkml:trace contextRef="#ctx0" brushRef="#br0" timeOffset="336475.1399">29739 6720 0,'0'-17'16,"-17"17"-16,-1-18 16,-17 18-1,-36 35 1,36 54-1,35 34 1,53 53 0,70-34-1,-17-107 1,53-53 0,-36-105 15,-123-36-16,-53 53 1,-70-35 0,-18 53-1,17 53 1,89 35-16</inkml:trace>
  <inkml:trace contextRef="#ctx0" brushRef="#br0" timeOffset="340462.3765">31521 6685 0,'0'0'0,"-18"-17"0,-70-19 31,17 36-15,36 88-1,123 54 1,36 52 0,-1 35-1,-52-53 1,-71-88-1,-36-70 1,-69-159 15,52 35-15,70-88 0,72 0-1,34 71 1,-52 34-1,-107 37 1,-52 16 0,-71 36-1</inkml:trace>
  <inkml:trace contextRef="#ctx0" brushRef="#br0" timeOffset="353092.0335">25647 8749 0,'18'-18'16,"-1"18"-1,54-17 1,17-1-1,0 18 1,-53 0 0,-52 0-1</inkml:trace>
  <inkml:trace contextRef="#ctx0" brushRef="#br0" timeOffset="353375.6896">26088 8378 0,'18'-17'15,"-1"70"1,1 70 0,-1 1-1,-17-1 1,36-35 0,-36-70-1</inkml:trace>
  <inkml:trace contextRef="#ctx0" brushRef="#br0" timeOffset="353642.2036">26353 8678 0,'0'0'15,"-18"71"-15,18-36 0,0-17 16,88 35-1,36-53 1,34-71 0,-105-52-1,-106-18 1,-70 70 0,-1 53-1,54 71 1</inkml:trace>
  <inkml:trace contextRef="#ctx0" brushRef="#br0" timeOffset="359515.1576">27481 8696 0,'18'-18'15,"53"1"1,34-19 0,-52 36-1,-35-17 1</inkml:trace>
  <inkml:trace contextRef="#ctx0" brushRef="#br0" timeOffset="359750.6685">27887 8484 0,'71'0'16,"-142"0"-16,177 0 15,-18 36 1,-70 34-1,-71 54 1,-18-19 0,54-69-16,-1-1 15,106 0 1,71-17 0,-106-18-1</inkml:trace>
  <inkml:trace contextRef="#ctx0" brushRef="#br0" timeOffset="362868.3599">29510 8502 0,'88'0'16,"-35"0"-16,88 35 16,-53 18 15,-105 71-16,-89-19 1,18-16 0,105-36-1,124-36 1,71 1 0,-88 17-1</inkml:trace>
  <inkml:trace contextRef="#ctx0" brushRef="#br0" timeOffset="366272.0506">31186 8378 0,'0'-17'15,"0"-1"-15,52 1 16,90-1-1,34 36 1,-88 17 0,-88 35-1,-88 19 1,17-1 0,54-35-1,87 17 1,19 18-1,-37-17 1,-34-18 15,-88-18-15,-124-35 0,17-17-1,89 17 1</inkml:trace>
  <inkml:trace contextRef="#ctx0" brushRef="#br3" timeOffset="398073.0676">31891 11571 0,'0'-18'0,"18"18"15,-1-17 1,-17-1 0,0-17-1,-53 0 17,-35-1-17,-35-17 1,-54 36-1,-17 17 1,18 53 0,35 0-1,17 17 1,36 1 0,0 17-1,0 0 1,35 36-1,18 34 17,70-69-32,35 34 31,36 18-15,18-17-1,-54-54 1,19-17-1,34 18 1,53-18 0,1-18-1,-1 0 1,-17-53 0,-36-17-1,-34-18 1,-1-35-1,-53 0 1,0-18 0,18-53 15,-35-17-15,-53 0-1,-18 52 1,-53 36-1,-35 0 1,-36 52 0,124 19-16</inkml:trace>
  <inkml:trace contextRef="#ctx0" brushRef="#br3" timeOffset="401457.7728">16916 6015 0,'-18'-18'15,"0"18"1,1 0-16,-18-17 16,-18 34-1,-89 19 16,72-1-31,-89 71 32,53 17-17,1 18 1,16 0 0,19-35-1,-18 88 1,17 18-1,0 17 1,36 18 0,18 0-1,17 0 1,-18 0 0,18-18-1,-18 195 16,36-266-15,0 72 0,-1-72-1,18 72 1,-17 17 0,0-36-1,17 1 1,-17-36-1,-1 1 1,1-19 0,0-16-1,17-19 1,18-35 0,0 18-1,-18-71 1,0 18-1,18-17 17,18-1-17,-36 0 1,18 0 0,0 1-1,0-19 1,0 1-1,0 17 1,17 1 0,18-1-1,36-18 1,-36 1 0,53 0-1,18-1 1,17 1-1,18 0 17,0 17-17,-123-35-15,70 18 16,88-1 0,18 1-1,18-1 1,17 1-1,141 0 1,-229-1 0,106-17-1,0 18 1,-18 0 0,-35-18-1,-17-18 1,-36-17 15,0-53-15,-124 52-1,18-70 1,-17-17 0,-18-53-1,0-36 1,-18-35-1,0 18 1,1-36 0,-1-17-1,18-36 1,-18-34 0,-17-1-1,-18-18 1,-36 1 15,-34-71-15,-1 123-1,1 107 1,-54-89 0,-158-106-1,123 265 1,-88-35-1,-70 52 1,88 54 0,-142-18-1,-52 35 1,-18 0 0,-159 17-1,318 36 1,-283 0 15,319 18-15,-72 0-1</inkml:trace>
  <inkml:trace contextRef="#ctx0" brushRef="#br3" timeOffset="402310.9416">15628 10248 0,'18'0'15,"-1"18"-15,-17 17 16,-70 53 0,-89 18-1,-106 53 1,-140 35-1,264-141 1,-177 53 0,-140 35-1,-54 18 1,389-107 0,52-34-1,53-18 1,71-35 15</inkml:trace>
  <inkml:trace contextRef="#ctx0" brushRef="#br3" timeOffset="402527.5532">13282 10971 0,'0'0'16,"-53"18"-16,18 17 0,-89 71 31,36 0-15,71-18 0,140-17-1,142-36 1</inkml:trace>
  <inkml:trace contextRef="#ctx0" brushRef="#br3" timeOffset="405864.6693">11553 9331 0,'0'18'15,"18"-1"-15,0-17 32,-36 0-1,-35 0-16,-17 0 1,-54 0 0,-35 0-1,-193 0 17,175 0-17,1 0-15,-142 0 31,-17 0-15,-141 0 0,247 0-1,-142-17 1,18-1 0,36 0-1,-1 18 1,-70 18 15,230-18-31,-36 0 16,70-18-1,36-35 17,88 71 14,0 0-30,0 35 0,-35 0-1,17-18 1,18 18 0,0-18-1,18 36 1,-18 34-1,0 37 1,0-1 0,-18 35-1,0 106 17,1-88-17,17-70 1,0 52-1,0-52 1,0 52 0,0 0-1,17 18 1,-17 0 0,0-17-1,0-1 1,18-17-1,-18 0 1,35-1 0,-17-16-1,0-1 1,-1 0 15,-17 0-15,18 0-1,-18-18 1,-18 1 0,1 70-1,-1-123 1,0 52 0,18-17-1,0-18 1,0 0-1,0 0 1,0-35 0,-17-17-1,34-19 17,-17 1 30,18-18-46,0 0-1,-1 18 1,1-1 0,35 1-1,17-1 1,36 1-1,18 0 1,17-1 0,35 1-1,-17 0 1,17-1 15,1 1-15,-19-18-1,1 18 1,0-18 0,17 17-1,1-17 1,17 0 0,-18 0-1,18 0 1,0-35-1,-17 17 1,17 1 0,-18 17-1,18-18 17,0 0-17,-18-17 1,18 17-1,-17 18 1,-18 0 0,-18 0-1,-18-17 1,-35 17 0,1-18-1,-1 18 1,-35 0-1,17-17 1,-34 17 0,-19 0 46,1-18-31,-18 0 1,17 18 30,-17-17-46,18 17-1,-18-18 1,18 0 0,-18-35-1,0-17 1,35-36 15,-35 18-15,18-18-1,-1-123 1,-17 123 0,18-71-1,0 1 1,-1 0 0,1-1-1,-18 54 1,35-142 15,-17 71-31,-18 71 16,0-71-1,0 0 17,17 0-17,-17 0 1,0 0-1,0-18 1,-17 0 0,-19-35-1,19 142 1,-1-54 0,1 0-1,-1 18 1,0 17-1,18-34 1,0 69 0,18-87 15,-36 123-15,1 36-1,17-19 1,-18 36-1,0 0 79,1 0-94,17-17 16,-18 17-16,-35-18 15,-53 0 1,-105 18 15,-19 18-15,54 17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0-08T21:23:57.591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00B050"/>
    </inkml:brush>
    <inkml:brush xml:id="br2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6826 14182 0,'0'-18'16,"-17"18"-16,-1 18 0,0-18 15,-70 88 1,71-53-16,-19 36 15,19-18-15,17 35 16,17-35-16,1-18 16,0 0-16,17-17 0,0 0 15,36-1 1,-36-17-16,0-17 0,0 17 16,-17-18-16,0-17 15,-18 17-15,0 0 0,-53-17 16,-18 0-1,36 17-15,0 1 16,-1 17-16,1 0 0,18 0 16,34 0-1</inkml:trace>
  <inkml:trace contextRef="#ctx0" brushRef="#br0" timeOffset="234.023">7267 14411 0,'18'0'0,"0"0"16,17 18-16,-18-1 15,19 36 1,-1-18-16,-17-17 0,-1 17 15,1 1-15,0-19 0,-1 19 0,1-19 16,-1 1-16,1-18 16</inkml:trace>
  <inkml:trace contextRef="#ctx0" brushRef="#br0" timeOffset="417.4264">7461 14393 0,'-53'71'16,"106"-142"-16,-123 177 15,34-71-15,19 1 0,-36 34 16,35-34-16,18-19 16,0 18-16,18-17 15</inkml:trace>
  <inkml:trace contextRef="#ctx0" brushRef="#br0" timeOffset="693.6314">7973 14182 0,'-35'35'0,"70"-70"0,-106 123 16,36-35-16,0 0 0,-1 0 15,19 17-15,-1 54 16,36-71-16,-1-18 16,19 0-16,-1 0 0,0-17 15,36-18-15,-36 0 16,0 0-16,-17-35 16,-18 17-16,0 0 0,-18 1 15,-17-1-15,-35 1 16,34-1-16,-17 18 0</inkml:trace>
  <inkml:trace contextRef="#ctx0" brushRef="#br0" timeOffset="9602.9862">6738 18591 0,'0'18'16,"0"0"31,18-1-16,-18 1-16,0 0 1,0-1-16,0 19 16,0-19-16,17 1 15,-17-1-15,0 1 16,18 0-16,-18-1 0,0 19 16,18-19-16,-18 19 15,17-19-15,-17 1 16,18-18-16,-36 0 47,-17-18-32,0 18-15,17 0 0,-70 0 16,35 18-16,0-18 16,-18 17-16,-52 19 15,70-19-15,-70-17 16,52 0-16,18 0 15,0 0-15,0 0 0,0 0 16,0 0-16,1 0 16</inkml:trace>
  <inkml:trace contextRef="#ctx0" brushRef="#br0" timeOffset="10566.5467">6615 18733 0,'-18'0'0,"18"17"31,-18-17 32,18-17 31,18 17-16,-18 17-47,18-34 0,-1 17-15,-17-18-16,18 0 16,0 1-16,17-36 15,-18 35-15,1 0 0,17 1 16,-17-1-16,-18 0 15,18 18 1,-18 18 15,17 17-15,1-17-16,0 17 16,-1-35-16,1 18 0,17-18 15,0 0 1,-17 0-16,0-18 15</inkml:trace>
  <inkml:trace contextRef="#ctx0" brushRef="#br0" timeOffset="12981.7716">8220 18733 0,'0'17'31,"0"1"32,0-1-48,0 1-15,0 0 16,0-1-16,0 1 16,0 17-16,0 1 15,0-19-15,0 1 32,17-18-17,1 0 1,0 0-1,17 0 1,0 0-16,0 0 0,54 17 16,-19-17-16,1 0 15,105-17-15,-70 17 16,-18 0-16,0-18 0,18 18 16,53-17-16,-88 17 15,-1 0-15,-35 0 0,1 0 16,17 0-1,-53 17-15,-18-17 16,0 0-16,-17 0 16</inkml:trace>
  <inkml:trace contextRef="#ctx0" brushRef="#br0" timeOffset="13718.5697">8026 18768 0,'-18'17'16,"36"-34"-16,-54 34 0,54-17 62,35-35-46,-35 18-16,-1-1 0,19-17 15,-19 17 1,1 0-16,-1 1 0,1-1 16,-18 0-16,18 18 0,17-17 15,-17-1 1,17 36 0,-17-18-16,-1 17 0,1 1 15,17 17-15,-17-17 16,-1 0-16,1-1 0,0 1 15,17-18-15,0 18 16</inkml:trace>
  <inkml:trace contextRef="#ctx0" brushRef="#br0" timeOffset="14229.2576">8273 18662 0,'-18'0'32,"18"18"-17,0-1 1,0 1-16,-18 0 0,18-1 15,-17 36-15,17-18 16,0-17-16,0 0 0</inkml:trace>
  <inkml:trace contextRef="#ctx0" brushRef="#br0" timeOffset="28656.6622">7391 15452 0,'-18'0'16,"18"17"62,0 1-62,0 17-1,-18-17-15,18 17 16,0-17-16,0 17 16,0-17-16,0 35 15,0-36-15,0 19 0,-17 16 16,17-34-1,0 17-15,0-17 0,0 17 16,0 1-16,0 16 16,0 1-16,0-17 15,0-19-15,0 19 0,0 17 16,0-36 0,0 1-16,0 17 0,0-17 0,0 35 15,0-36 1,0 19-16,0-19 0,0 18 15,0 18-15,0-17 16,0-19-16,0 1 0,0 35 16,0-36-1,0 19-15,0-19 0,0 1 16,0 17-16,0-17 0,0 17 16,0-17-16,17 35 15,-17-36-15,0 36 16,0-17-16,0-1 15,0-17 1,18 34-16,-18-34 16,0 0-16,0 17 15,0-17-15,0 35 16,0-36-16,0 1 16,0-1-16,0 36 15,0-35-15,0 35 16,0-35-16,0-1 0,18 1 15,-18 17-15,0-17 16,0-1-16,0 1 16,0 0-16,0-1 0,0 54 15,0-53-15,0 52 16,0-35-16,0-17 16,0 0-16,0 35 15,0-18-15,0 18 16,0-36-16,0 19 15,0-1-15,0-17 0,-18-1 16,18 36-16,0-35 16,18 17-1,-18-17 1,17-1 0,-17 1-1,0 0 16,-17-18-15,17 17 0,0 1-1,0-36 32,0 1-31,0-1-16,0 0 0,17 1 15,-17-19-15,0 19 0,0-36 16,0 18-16,0-36 16,0 36-1,0-1-15,18 1 0,-18 0 0,0-18 16,0-35 0,0 35-16,0-53 15,18 71-15,-18 0 0,0-18 16,0 17-16,0 1 15,0 0-15,0-18 16,17 18-16,-17-1 0,0 1 0,0-36 16,0 36-1,-17-35 1,17 17-16,0 17 0,0 1 0,0 18 16,0-36-1,0 35-15,0-17 0,0 17 0,0-53 31,0 54-31,0-18 0,0 17 16,0-53 0,0 36-16,0-18 15,0 18-15,-18 17 0,18 1 16,0-19-16,0 19 16,0-19-16,0 19 15,18-36-15,-18 35 16,0 1-16,0-1 0,0-17 15,0-18 1,0 35-16,0-17 0,0 0 0,0 17 16,-18-17-1,18 17-15,0-17 0,0 17 16,0-17 0,0 17-16,-18-17 0,18 17 0,0 1 15,0-19-15,-17-17 16,17 36-16,0-36 15,-18 35-15,18 1 16,0-1-16,-18 18 31,18 18-15,0-1-16,0 19 16,0-1-1,0-18-15,0 36 16,0-35-16,-17 17 15,17 36 1,0-18-16,0 35 16,17 0-16,-17-35 15,0 0-15,0 53 16,0-71-16,0 18 0,0 35 16,0-35-1,0 0-15,0 0 0,-17-18 16,17 18-16,0-18 0,0 71 15,0-70-15,17 16 16,-17 1-16,0 0 0,0 18 16,0-36-16,0 53 15,0-52 1,0-19-16,0 36 0,0-18 16,0 1-16,0 17 15,0-18-15,0 35 16,18-34-16,-18 17 15,0-18-15,0 35 16,0-17-16,0-17 16,0 52-16,0-18 15,0-34-15,-18-1 16,18 0-16,0 36 16,0-36-16,0 0 15,0-17-15,0 17 0,0 1 16,0-19-16,18 1 15,-18-1-15,0 1 16,0 0 0,18-18-1,-18 17 1,0 1 0,-18 0-1,36-18 1,-18-18-1,0 0-15,0 1 16,17-19-16,-17 1 16,0 18-16,0-19 0,0 1 15,0-53 1,0 35-16,0 0 0,0 0 0,0-35 16,0 35-16,0 0 15,0 0-15,0 0 16,0-35-16,0 53 15,18-18-15,-18 18 0,0-36 16,0 18 0,0 18-16,0-36 0,0 18 15,0-17 1,0 34-16,0 1 0,0-35 16,0-1-1,0 36-15,0 0 16,-18-1-16,18 1 0,0 0 0,0-1 15,0-34 1,0 52-16,0-17 0,0 0 16,0 17-16,0-53 15,0 54-15,0-18 0,0 17 16,0-17-16,0-18 16,0 17-16,0 1 15,0 0-15,0-36 16,0 36-16,0 0 0,0-1 15,-17-16-15,17 34 16,0 0-16,0 1 16,-18-1-16,18 0 0,0 1 0,0-19 15,0 19 1,0-18-16,0 17 16,0 0-16,0 1 15,0-1-15,0 0 0,0-17 0,0 0 16,0 17-16,0 1 15,0-1-15,0 0 16,-18 18 15,18 18-15,0 0 0,0-1-1,0 1 1,0-1-16,18 1 15,-18 0-15,0 17 16,0-17 0,0 17-16,18-17 0,-18 17 0,0 53 15,0-17 1,17-19-16,1 72 16,-18-71-16,18 0 0,-18 53 15,17-1 1,-17-52-16,0 0 15,-17 53-15,17-53 16,0-18-16,0 18 0,0-17 16,0 52-1,0-53-15,0 18 0,0-18 0,0 0 16,-18 1-16,18 52 16,0-53-16,0 36 15,0-36-15,0 0 16,0 1-16,0-1 0,0-17 15,0 17-15,18 18 16,-18-36-16,0 19 16,0-1-16,0 0 0,-18 36 15,18-36-15,0-17 16,0-1-16,0 19 0,0-19 16,0 1-16,0 35 15,0-36-15,0 19 16,0-1-16,0-17 0,0-1 15,0 1-15,0 0 16,0-1-16,0 1 0,0-1 16,0 1-16,0 0 15,0-1-15,0 1 16,0 0-16,18-1 16,-18-34 15,0-1-16,0 0 17,0 1-1,0-19-15,0 19-16,0-36 15,0 18-15,0-1 16,0-17-16,0 0 0,0 1 15,0-54-15,0-18 16,0 71-16,-18 0 16,18 1-16,-18-1 0,18-36 15,0 54-15,0 17 16,0-87 0,0 52-16,18-18 15,-18 18-15,0 0 16,0 18-16,0-18 0,0 0 15,0 18-15,0-53 16,0 70-16,0-17 16,0 0-16,0 17 0,0 0 0,0-17 15,18 0 1,-18 17-16,0 0 0,0-17 16,17-18-1,-17 18-15,0 0 0,0-1 16,0-16-16,18 16 15,-18 19-15,0-19 0,0 19 16,0-19-16,0-17 16,0 36-16,0-18 0,0-1 15,0 1-15,-18-71 16,18 71-16,0-18 16,-17 0-16,17 35 15,0 1-15,0-1 0,0 1 16,0-1-16,0 0 15,0 1 17,0-1-32,0 0 15,0 1-15,0-1 16,0 36 0</inkml:trace>
  <inkml:trace contextRef="#ctx0" brushRef="#br0" timeOffset="38660.833">18521 11642 0,'17'0'16,"1"-18"-16,17 18 15,-17-18-15,53 1 16,-54 17-16,36 0 16,-35 0-16,-1 17 0,1 19 15,-36 17 1,18-18-16,-17-17 0,-1 17 16,1 0-1,-1-17-15,18-1 0,0 1 16,0 0-1,18-1-15,-1 1 16,1 0-16,-18-1 16,-35 1-1,17-1 1,0-17-16,-17 18 16,17-18-1</inkml:trace>
  <inkml:trace contextRef="#ctx0" brushRef="#br0" timeOffset="38868.091">19156 11765 0,'0'35'16,"17"-17"-16,1 0 0,17 17 15,1-17-15,-1-1 16,36 19 0,-36-19-16,-18 1 0,1-18 15</inkml:trace>
  <inkml:trace contextRef="#ctx0" brushRef="#br0" timeOffset="39029.6735">19315 11800 0,'-71'71'15,"142"-142"-15,-177 195 0,88-89 0,-17 0 0,35 18 16,0-35 0,0 0-16</inkml:trace>
  <inkml:trace contextRef="#ctx0" brushRef="#br0" timeOffset="39394.6049">19614 11571 0,'36'0'15,"-72"0"-15,89 0 0,-35 0 0,0 0 16,-1 18-16,19 17 15,-19 0 1,-17-17-16,0 17 0,18-17 16,-18 17-16,17-17 15,1-1-15,0-17 0,-1 18 16,-17 0-16,53 17 16,-35-17-1,-18-1-15,18 1 16,-18 0-16,0-1 0,-18 1 15,0-1-15,1-17 16,-1 18-16,-17-18 0,-1 18 16,-16-1-1,16 1-15,1 0 16,0-1-16</inkml:trace>
  <inkml:trace contextRef="#ctx0" brushRef="#br0" timeOffset="41035.6636">19632 11571 0,'-18'0'15,"1"0"1,-1 0 0,1 0-1,-1 0 1,18-18-1,18 18-15,-1 0 16,1 0-16,-1 0 16,1 0-16,0 0 0,-1 0 15,1 18-15,35 0 16,-18-1-16,-17-17 0,-1 18 16,1 0-16,17 17 15,-35-17-15,0-1 16,0 1-16,0 0 0,-17-1 15,-1 1-15,0-18 16,-17 17 0,18-17-16,-36 0 15,35 0-15,0 0 16,1-17-16,34-1 47,19 18-32,-19 0-15,19 0 16,-19 0-16,1 0 16,-1 18-16,36-1 15,-17-17-15,-19 18 0,36 0 16,-17-1 0,-19 1-16,1 0 0,-18-1 15,17 1-15,-17 0 0,0-1 16,-17 1-16,-1-1 0,1 1 15,-36 0-15,17-1 16,19-17-16,-19 18 16,1-18-16,0 18 0,0-18 0,-18 0 15,35 0 1,0 0-16,1-18 0,-1 18 16,0 0-1</inkml:trace>
  <inkml:trace contextRef="#ctx0" brushRef="#br0" timeOffset="46530.4623">18344 18486 0,'-17'0'16,"17"17"46,0 1-46,0-1-16,0 19 0,0 17 15,0-18-15,0 0 16,0 36 0,0-18-16,0-18 0,0-17 0,0 35 15,17-53 1,-17-18 0</inkml:trace>
  <inkml:trace contextRef="#ctx0" brushRef="#br0" timeOffset="47029.7325">18150 18609 0,'0'0'15,"0"18"-15,18-18 32,0 0-17,-1 0-15,19-36 16,-19 36-16,19-17 0,-19-1 16,18-17-1,-17 17-15,0 1 16,-18 34-1,17-17-15,-17 18 16,0-1 0,18 19-16,0-36 0,-18 17 15,17-17-15,1 36 16,0-36-16,-1 17 16,1-17-16</inkml:trace>
  <inkml:trace contextRef="#ctx0" brushRef="#br0" timeOffset="49422.2512">19244 18538 0,'0'18'16,"-18"0"15,18-1-31,0 1 15,-17 0-15,17 17 16,0-17-16,0 17 0,0 0 0,0-17 16,0 35-1,17-36-15,-17 19 16,18-19-16,0-17 16,-18-17-1</inkml:trace>
  <inkml:trace contextRef="#ctx0" brushRef="#br0" timeOffset="49837.8128">19103 18609 0,'-18'18'16,"36"-36"-16,-18 36 31,18-36-15,-1 0-16,1 1 15,-18-1-15,17 0 0,1 18 16,17-35-16,-17 18 16,0 17-1,-1 0-15,1 35 16,0-18-16,-18 1 16,17 0-16,1-1 15,0 19-15,-1-19 16,1-17-16,17 18 15,-17-18 1</inkml:trace>
  <inkml:trace contextRef="#ctx0" brushRef="#br0" timeOffset="51831.3458">20249 18521 0,'0'17'31,"0"1"-15,0 70-1,0-52-15,0 17 16,18 17-16,-18-52 16,18 35-16,-1-53 15,-17 17-15,18-17 16,0-17-1,-18-1 1</inkml:trace>
  <inkml:trace contextRef="#ctx0" brushRef="#br0" timeOffset="52180.3059">20108 18662 0,'0'0'0,"-17"0"0,17 18 16,0-36 15,17 0-15,1 1-16,0-1 0,17-35 15,-17 35-15,17-17 16,-18 18-16,19-1 16,-19 18-16,1-18 0,0 18 0,-1 18 15,1 0-15,0-1 16,-1 1-16,18 17 16,-17-35-16,17 18 0,-17-18 15,17 17 1</inkml:trace>
  <inkml:trace contextRef="#ctx0" brushRef="#br0" timeOffset="65343.9665">27499 4921 0</inkml:trace>
  <inkml:trace contextRef="#ctx0" brushRef="#br1" timeOffset="73879.6287">27623 4904 0,'-18'0'109,"0"0"-93,1 0 0,-1 0-1,0-18-15,1 18 16,-1 0-16,-17-18 0,-18 18 15,18-17-15,-1 17 16,1 0-16,-18 0 0,-17 0 16,17 0-16,-71-18 15,54 18-15,-19 0 16,19 0-16,-71 0 16,53 0-16,17 0 0,18 0 15,-70 18 1,70-18-16,17 17 0,1-17 15,0 0-15,17 18 16,1-18 31,-1 0-31,0 18-16,1-18 15,-1 0-15,0 0 16,1 0-16,17 17 31,-18-17 0,0 0-15,1 0 0,-1 0-1,1 0 1,-1 0 31,18-17-32,-18 17 1,1 0 15,-1 0 47,18 17-62,-18-17 0,1 0-1,-1 18 16,18 0-15,0-1 0,0 1 15,0-36 47,0 1-62,0-1-1,-18 0 32,1 18-16,17-17-31,-18 17 16,18 17 15,0 1-15,0 35 0,0-36-16,0 19 15,0-1-15,18 36 16,-18-19-16,17 1 0,-17 0 15,0 18-15,18 52 16,0-52-16,-18-18 0,17 70 31,1-70-31,-18 0 0,0 18 0,0-18 16,18-18-16,-18 71 16,17-71-16,-17 0 0,18 36 15,0-18 1,-1-36-16,-17 1 15,18 0-15,-18-1 0,17 19 16,1-19 0,-18 1-16,0-1 31,18-17-15,-18 18-1,0 0 1,17-1-1,1-17 1,-18 18 0,18-18-16,-18 18 15,17-18 1,-17 17-16,0 1 16,0 0-1,0-1 1,0 1-1,-17 0-15,-1-1 16,0-17 0,1 0-1,17-17 17,-18 17-17,36 0 48,-1 0-48,1 0 1,0 17 0,-1-17-16,1 0 15,0 18-15,-1-18 0,18 0 0,1 0 16,34 17-1,-17-17-15,0 0 0,53 0 16,-53 0-16,17 0 16,-17 0-16,18 0 0,-1 18 15,107-18 1,-124 0-16,0 0 16,0-18-16,17 18 15,-35 0-15,1 0 0,17 18 16,-18-18-1,-17 0-15,-1 0 0,1 18 0,-1-18 16,-17-18 62,0 0-78,0-34 16,0 34-16,18-53 15,-18 36-15,0-18 16,18 0-16,-18 0 0,17-17 0,1-54 16,0 54-1,-18-1-15,17 1 0,1-19 16,-18 1-16,18 0 0,-18-106 16,0 106-16,0 17 15,-18 1-15,0-36 16,18 71-16,-17-1 0,17-34 15,0 52-15,0-17 16,0 17-16,0 1 16,0-19-16,0 19 0,17-19 15</inkml:trace>
  <inkml:trace contextRef="#ctx0" brushRef="#br1" timeOffset="75536.6179">7355 3157 0,'-17'0'78,"-1"0"-47,1 0-15,-1-17-16,0 17 16,-17 0-1,-18 0-15,35 0 16,-17 0-16,0 0 0,-18 0 15,0-18-15,18 18 16,-53-18 0,-1 18-16,19 0 0,17 0 15,0 0-15,-18 0 0,1-17 16,-159 17 0,140 0-16,1-18 15,-88 18-15,88 0 16,-1 0-16,1-17 0,-123 17 15,105 0-15,17 0 16,-16 17-16,-1-17 0,0 0 16,-106 0-1,106 18-15,1-18 0,-1 0 16,0 0-16,0 0 0,0 0 16,-88 0-1,88 0-15,18 0 0,-18 0 0,18-18 16,-106 18-1,106 0-15,-18 0 0,18 0 16,17 0-16,-17 0 0,18 0 16,-1 0-16,-17 0 0,-53 0 15,88 0-15,-18 0 16,18 0-16,1-17 16,-19 17-16,18-18 15,0 18-15,0-18 0,18 18 0,0 0 16,-1 0-16,1 0 0,17-17 15,1 17-15,-1 0 16,1 0-16,17-18 16,0 36 15,17-1-15,-34 1-16</inkml:trace>
  <inkml:trace contextRef="#ctx0" brushRef="#br1" timeOffset="76673.2797">1887 2963 0,'0'18'47,"-17"17"-32,17-17-15,-18 52 16,18-34-16,-18 34 16,18-34-16,0-1 15,0 53 1,-17-53-16,17 18 0,-18 53 16,18-53-16,-17 0 15,17 17-15,-18-17 0,18 0 16,-35 71-16,35-54 15,0 36-15,0-35 16,0-18-16,-18 17 0,18-17 16,0 18-16,0 34 15,0 1 1,0-53-16,0 0 16,0 0-16,0 0 0,0 0 0,0 53 15,0-53-15,0-18 16,0 18-16,0 0 0,0 35 15,0-35 1,0-18-16,0 18 0,0 0 16,0 35-16,0-35 15,0 0-15,0-18 0,-18 18 16,18 0-16,0 35 16,-17-35-16,17 0 0,0 0 15,0 53 1,0-53-16,0 35 15,0-35-15,0 0 16,0 0-16,0 0 0,0 0 0,0 0 16,0-1-16,0 1 0,0 0 15,0 53 1,0-53-16,0-18 0,0 53 16,0-35-1,0-17-15,0-1 0,0 18 0,0-18 16,0 53-1,0-35-15,0 0 0,0-18 16,0 18-16,0 18 16,0-36-16,0 36 15,17-36-15,-17 0 0,18 54 16,-18-54-16,0 35 16,18-17-16,-18-17 15,0-1-15,17 0 16,-17-17-16,18 35 15,-18-18-15,18-35 16,-18 18-16,0-1 16,0 1-1,-18-18 32</inkml:trace>
  <inkml:trace contextRef="#ctx0" brushRef="#br1" timeOffset="79164.3578">1676 8290 0,'-18'18'16,"18"0"0,18-1-1,17-17 1,0 18-16,1-18 15,-19 0-15,54 0 16,-36 0-16,18 0 0,-18 17 16,0-17-16,18 0 0,0 0 15,-17 0-15,17 0 0,-18 0 16,18 0-16,0 18 0,-18-18 16,18 0-16,-18 0 15,53 0-15,-52 0 16,-1 18-16,0-18 0,0 0 15,54 17 1,-54-17-16,0 0 0,0 18 16,18-18-16,-17 0 0,52 0 15,-35 18-15,-18-18 16,18 0-16,-18 0 0,18 17 16,35-17-16,-52 0 15,17 0-15,-1 0 0,-16 0 16,70 0-1,-71 0-15,0 18 0,0-18 16,18 0-16,18 0 16,-18 0-16,-18-18 0,18 18 15,0 0-15,35 0 16,-35 0-16,-18 0 16,18 0-16,18 0 0,-18 0 15,0-17-15,-1 17 0,1-18 16,0 18-16,0-18 0,0 18 15,0 0-15,53-17 16,-53 17-16,0-18 16,-18 18-16,18 0 0,-18 0 15,53 0 1,-52 0-16,-1 0 0,0 0 0,18 0 16,18 0-1,-1 0-15,1 18 16,-36-18-16,0 0 15,18 0-15,-17 0 16,-19 0-16,18 0 0,-17 0 16,17 0-16,1 0 0,-19 0 15,19 0-15,-19 0 0,54 0 16,-54 0 0,19 0-16,-19 0 0,19 0 15,-1 0-15,0 0 0,18 17 16,-18-17-16,-17 18 15,53-18 1,-54 18-16,18-18 0,-17 0 16,17 0-16,1 17 0,17-17 15,-18 0-15,35 0 16,-34 0-16,-19 0 16,54 0-1,-36 0-15,-17 0 0,17 0 16,0 0-16,18-17 15,-35 17-15,17 0 16,-17 0 0,-1 0-1,1 0 1,0 0 46,-1 0-46,1 0 0,0 0 15,-1 0 16,-17-18-32,0 0 1,18 18-16,-18-17 0,0-1 16,0 0-16,0 1 15,18-18 1,-18 17-16,0-35 16,0 35-1,0-17 1,-18 17-16,18 1 0,0-18 15,0 17-15,0 0 16,0 1-16,0-1 16,18 0-16,-18-17 15,17 17-15,-17 1 16,18-1 0,-18-17-16,18 17 0,-18 1 15,17-1-15,1 0 0,-1-35 31,-17 36-31,18-19 16,-18 19-16,0-1 16,0 1-16,0-1 15,18 0-15,-18 1 16,0-1-16,0 0 0,0 1 16,17-36-16,-17 35 15,0-17-15,18 0 16,-18 17-16,0-17 0,0-1 15,18 1-15,-18 0 0,0 0 0,17-71 32,-17 70-32,0 1 0,18-18 15,-18 18-15,0-18 0,0 18 16,0-18-16,0-88 16,0 88-16,18 18 15,-18-54 1,0 36-16,0 18 0,0 0 15,0-18-15,0-18 16,0 19-16,0 16 0,0-17 16,0 0-16,0-35 15,0 35-15,0 18 16,0 0-16,0-18 0,0 18 16,0-1-16,0-17 0,0 18 15,0 0-15,0-18 0,0 18 16,0-18-16,-18-35 15,18 52-15,0 1 16,0-18-16,0 18 16,-18-1-16,18-16 0,0 16 0,0-17 15,0 0-15,0 18 0,0-18 16,0 0-16,0 0 0,0 1 16,0-54-1,0 70-15,0-17 0,0-105 16,0-1-1,-17 0 1,-1 18 0,18-18 15,0 71-15,0 35-16,0-141 15,0 159-15,0 0 16,0-1-16,0-34 15,18 52-15,-18-52 16,0 52-16,0-17 16,0 17-16,-18 0 15,18 1-15,-18 17 16,18-18 0,-17 36-16,17-1 15</inkml:trace>
  <inkml:trace contextRef="#ctx0" brushRef="#br1" timeOffset="83073.1339">2769 2434 0,'-17'0'15</inkml:trace>
  <inkml:trace contextRef="#ctx0" brushRef="#br1" timeOffset="83368.5542">2769 2434 0,'0'-17'0,"0"34"47,18 18-31,-18 1-16,0-1 15,0 53-15,0-53 16,0 1-16,0-1 0,0-17 15,0-1-15,0 19 16,18-19-16</inkml:trace>
  <inkml:trace contextRef="#ctx0" brushRef="#br1" timeOffset="83631.7564">2628 2716 0,'0'0'0,"18"18"16,-1 0 0,1-1-16,0 1 0,-1 0 15,1-18-15,0 17 0,17 1 16,0 0-1,-17-36 1,0 18-16,17-53 16,0 18-1,-35 17-15,18 0 16</inkml:trace>
  <inkml:trace contextRef="#ctx0" brushRef="#br1" timeOffset="87456.1049">6473 2223 0,'0'17'32,"0"1"-17,0-1-15,0 36 0,0-17 16,0 17-16,0-1 0,0 54 16,0-53-16,0-18 15,0 36 1,18-53-16,-18-1 0,0 1 15,18 0-15</inkml:trace>
  <inkml:trace contextRef="#ctx0" brushRef="#br1" timeOffset="87682.7337">6332 2646 0,'0'0'0,"36"53"16,-19-36-16,1 1 0,0 0 16,-1-1-16,18-17 15,-17 0-15,0 0 0,-1 0 16,19 0-16,-1-35 16,-17 17-16,-1-17 15,1 17-15,35-34 16,-36 16-16</inkml:trace>
  <inkml:trace contextRef="#ctx0" brushRef="#br1" timeOffset="90635.9928">26635 4092 0,'-18'0'16,"18"18"15,0 0-31,0 17 16,0 0-16,0 18 15,0-18-15,0 1 16,0-1-16,0 35 15,0-52-15,0 17 16,18 1-16,-18-19 16,0 1-1,-18-18 1</inkml:trace>
  <inkml:trace contextRef="#ctx0" brushRef="#br1" timeOffset="90869.1464">26405 4392 0,'0'0'0,"18"35"15,-18 1-15,18-19 16,-1 1-16,19 17 16,-1-17-16,18-1 15,-18-17-15,-17 0 0,17 0 16,-17-17-16,17 17 0,-17-18 15,17 1 1,-18-1-16,1 0 0,0-17 16,-1 17-16,1 1 15,0-19-15</inkml:trace>
  <inkml:trace contextRef="#ctx0" brushRef="#br2" timeOffset="103570.9657">29351 10495 0,'-18'0'109,"1"0"-78,-1 0-31,1-17 0,-19 17 16,1 0-16,0 0 16,-1 0-16,1 0 0,-18 0 15,0 0-15,0 0 0,-17 0 16,17-18-16,-88 18 16,70 0-16,1-18 15,-71 18-15,88 0 16,-18 0-16,1 0 0,17 0 15,-71 18 1,71-18-16,18 18 0,0-18 16,-1 17-16,1-17 0,18 0 15,-1 18-15,0-18 16,1 17-16,-1-17 31,18-17-31,-35 17 16,-1 0-1,19 0 1,17-18 15,17 18-15,1 18 0,-18-1 15,0 1-16,0 17 1,0-17 0,0 0-16,0-1 0,0 19 15,0-1-15,0 35 16,0-34-16,0 17 0,0-18 16,0 0-16,0 18 0,0 0 15,0 53 1,0-53-16,0 0 0,-18 105 15,18-122 1,0 17-16,0-1 0,18 37 16,-18-36-16,0-18 15,0 0-15,18 18 16,-18-18-16,0 1 0,0 17 16,0-36-16,17 36 15,-17-35-15,0 17 16,0-17-16,0-1 15,0 1 1,0 0 0,0-1 31,0 1-32,18-18 16,0 0-15,-1 0-16,1 0 0,0 0 0,-1 0 16,1 0-16,17 0 0,-17 0 15,17 0-15,36 17 16,-36-17-16,35 0 16,-17 18-16,-17-18 15,17 18-15,-18-18 0,53 17 16,-35-17-1,0 0-15,0 0 0,17 0 16,-17-17-16,0 17 0,53-18 16,-53 0-16,0 18 15,-18 0-15,18 0 0,18 0 16,-36 0-16,0 0 16,0 0-16,18 0 15,-35 0-15,0 0 16,-1 0-16,1 0 15,-18 18 1,0-36 15,17 18-15,1 0-16,-18-17 16,18 17-1,-18-35 1,0 17-16,0-17 0,-18-1 0,18 1 15,0-18-15,-18-88 16,18 53-16,0-18 16,0 0-16,0-35 0,0 0 15,-17 18-15,17 17 16,0 0-16,-18 35 0,18 18 0,0 0 16,-17-17-1,17 52-15,0 1 0,0-1 16,-18 18-16</inkml:trace>
  <inkml:trace contextRef="#ctx0" brushRef="#br2" timeOffset="105573.4654">9243 8714 0,'0'-18'78,"-18"18"-62,1 0-16,-1 0 15,0 0-15,1 0 16,-1 0-16,0 0 0,1 0 16,-19 0-16,19 0 15,-36 0-15,18 0 0,-1 18 16,-17-18-16,18 0 0,0 17 15,-53-17 1,35 18-16,17-18 0,-16 0 0,-1 18 16,0-18-16,-88 17 15,70 1-15,0-18 16,1 0-16,-18 0 0,17 17 16,-17-17-16,0 0 15,0 0-15,-1 0 0,1 0 16,0 18-16,-18-18 0,18 0 15,-18 0-15,18 0 0,-18 0 16,-106 0-16,1 0 16,105 0-1,18 0-15,-18 0 0,0 0 0,-88 0 16,106-18 0,0 18-16,-1-17 0,-16 17 15,16 0-15,1-18 0,-71 18 16,89-17-16,-18-1 15,17 18-15,-140-35 16,140 17-16,-70 0 16,70 18-1,1 0-15,-1-17 0,18 17 16,0 0-16,0 0 0,-35-18 16,35 18-1,18 0-15,17-18 0,-17 18 16,-18-17-1,36 17-15,-1 0 0,0 0 0,1 0 16,-1 0-16,0 0 0,1 0 16,-1 0-16,0 0 15,1 0 17,17 17-17,-18-17-15,1 18 16,-1 0-1</inkml:trace>
  <inkml:trace contextRef="#ctx0" brushRef="#br2" timeOffset="107763.886">3704 8643 0,'0'18'16,"0"-1"0,0 36-1,18-35-15,-18 17 0,0-17 0,0 17 16,17 18-16,1 18 16,-18-36-16,0 18 15,18 35 1,-18-35-16,0 0 0,0 0 0,0 0 15,17 0-15,-17-1 0,0 72 16,0-71 0,0 17-16,0-17 15,0 0-15,0 71 0,0-71 16,0 17-16,18-17 0,-18 0 16,0 0-16,0 0 0,18 70 15,-18-70 1,0 0-16,0 18 0,0-18 15,17 17-15,-17-17 0,0 18 16,18 52 0,-18-52-16,18-18 0,-18 17 0,0 71 15,0-70 1,0-1-16,0-17 0,0 18 16,-18 52-16,18-52 15,0-1-15,0-17 0,0 18 16,-18-18-16,18 17 0,0 1 15,-17-18-15,-1 70 16,18-70-16,0 18 16,-18 35-16,18-53 15,0-1-15,0 1 0,-17 71 16,17-71-16,0-18 16,0 18-16,-18 0 15,18 0-15,-18 0 0,18 0 16,0-18-16,-17 53 15,17-35-15,-18 70 16,18-70-16,0-17 16,0 34-1,-17-34-15,17-1 0,0 0 16,-18 36-16,18-36 16,0 0-16,0-17 0,0 17 15,0 0-15,0 1 16,0-19-16,0 1 15,0 0-15,0-1 0,0 1 0,0-1 16,18-17 0,-18 18-16,0 0 31,17-18-31,1 0 16,-1 0-1,1-18 1,0 0-16,-1 18 15,1-17-15,0 17 0,17-18 16,-17 18-16,-1 0 16,1 0-16,-1 0 15,1 0-15,0 0 0,17 0 16,-17 0-16,17 0 0,18 0 16,-18 0-16,-17 0 15,70 0 1,-53 0-16,1 0 0,-1 0 0,18 0 15,-18 0-15,18 0 0,-18 0 16,18 0-16,35 0 16,-35 0-16,0 0 15,0 0-15,53 0 16,-53 18-16,0-18 0,0 0 16,0 0-16,17 0 15,-17 0-15,71 0 16,-54 0-16,1 0 0,-1 0 15,1 0-15,70-18 16,-88 18-16,17 0 0,1-17 16,-1 17-16,1 0 15,0 0-15,-1 0 0,1-18 16,-1 18-16,71-18 16,-70 18-16,-1-17 0,1 17 15,70-18 1,-88 0-16,18 18 0,-19 0 15,19-17-15,-18 17 0,0 0 16,0 0-16,53 0 16,-71 0-16,18 0 15,35 17-15,-35-17 0,-18 0 16,18 0-16,35 18 16,-52-18-16,-1 0 15,18 0-15,35 0 16,-53 0-16,18 0 15,-18 0-15,1 0 0,17 0 0,-18 0 16,53 0 0,-17 18-16,-54-18 15,19 0-15,-1 0 0,0 0 16,36-18-16,-36 18 16,0 0-16,1 0 0,16 0 15,-34-18-15,0 18 16,-1 0-16,1 0 15,0 0 32,-1 0-31,1 0 0,0 0-1,-1 0 1,1 0-1,-1 0 1,1 0 0,-18-17-1,0-1 1,18 0 0,-18 1-16,0-18 15,-18 35-15,18-18 0,0-17 16,0 17-16,0 0 0,0-52 15,0 52 1,18-17-16,-18-18 0,17 18 16,-17-18-16,36-53 15,-19 53-15,1 0 16,0-17-16,-1 17 0,-17 0 0,18 0 16,-18-124-1,0 124-15,18 1 16,-18-19-16,0-52 15,0 52-15,0 0 0,0 1 16,0-18-16,0 17 16,-18 1-16,18-1 0,0 0 15,0-17-15,0 18 0,0-160 16,0 160 0,0-18-16,18-1 0,-18 1 15,0 0-15,17 0 0,-17 0 16,18-1-16,-18 1 0,0 0 15,0 0-15,0 0 16,0 0-16,0-107 16,0 107-16,0 0 15,0 0-15,0 0 0,0-18 0,0 18 16,0-1-16,0 1 0,0-88 16,0 105-1,0 1-15,0-1 0,0 18 16,0-17-16,0 17 0,0-71 15,0 71 1,0 1-16,0 16 0,0-17 0,-18 18 16,18 0-16,-35 0 15,35 17-15,-18 18 16,1 0-16</inkml:trace>
  <inkml:trace contextRef="#ctx0" brushRef="#br2" timeOffset="109154.6068">4110 10160 0,'35'-18'15,"0"18"-15,18 0 0,0 0 16,18 0-16,-1-17 0,107 17 16,-107-18-16,19 18 15,-19 0-15,71-18 16,-70 18 0,-18-17-16,-36 17 0</inkml:trace>
  <inkml:trace contextRef="#ctx0" brushRef="#br2" timeOffset="110119.534">4357 11906 0,'17'18'31,"19"0"-15,70-18-1,-54 0-15,19 0 0,0 0 16,-1 0-16,1 0 0,52 0 16,-70 0-16,0 0 15</inkml:trace>
  <inkml:trace contextRef="#ctx0" brushRef="#br2" timeOffset="110714.4941">4216 13794 0,'-18'0'15,"36"0"1,52-18 0,-17 18-16,0 0 0,88-18 15,-70 18 1,-1 0-16,19-17 0,-19 17 15,1-18-15,-18 18 0,-1 0 16</inkml:trace>
  <inkml:trace contextRef="#ctx0" brushRef="#br2" timeOffset="111373.9937">6138 10054 0,'18'0'31,"53"18"-16,-19-18-15,19 0 16,0 0-16,17 0 0,0-18 0,71 1 31,-89 17-31,-17 0 0</inkml:trace>
  <inkml:trace contextRef="#ctx0" brushRef="#br2" timeOffset="112007.8248">6227 12012 0,'-18'0'16,"36"0"-16,17 0 15,18 0-15,-18 0 16,18 0-16,70 0 16,-70 0-16,0 0 15,0 0-15,0 0 0,-18 0 16</inkml:trace>
  <inkml:trace contextRef="#ctx0" brushRef="#br2" timeOffset="112691.6734">6244 13758 0,'-17'0'16,"34"0"15,18 0-15,18-17-16,53-1 16,-53 18-16,18 0 15,-1 0-15,1 0 0,-18 0 16,17 18-16,-17-18 0</inkml:trace>
  <inkml:trace contextRef="#ctx0" brushRef="#br2" timeOffset="113542.0207">7938 10037 0,'-18'0'15,"36"0"1,-1 0 0,71 0-16,-35 0 15,0 0-15,0-18 0,106 0 16,-89 18-16,1-17 16,0 17-16,-19 0 0,-16 0 15</inkml:trace>
  <inkml:trace contextRef="#ctx0" brushRef="#br2" timeOffset="114021.75">8043 12012 0,'-17'0'16,"34"0"-16,1 0 0,53 0 15,-19 18-15,1-18 16,-17 0-16,87 17 16,-70 1-16,0-18 15,70 0-15,-70 0 16,-17 0-16,-1 0 16</inkml:trace>
  <inkml:trace contextRef="#ctx0" brushRef="#br2" timeOffset="114499.1681">7955 13723 0,'-17'0'15,"34"0"-15,18 0 16,36-18-1,0 18-15,-19 0 0,19 0 16,0 0-16,-19 0 0,19 0 16,53 0-16,-72 0 15,-16 0-15</inkml:trace>
  <inkml:trace contextRef="#ctx0" brushRef="#br2" timeOffset="115499.9192">28610 12753 0,'0'-18'16,"0"36"31,18 70-32,-18-35-15,18 18 0,-18 52 16,17-70-16,-17-18 15,18 18-15,-1-18 16,1 1 0,-18-19-16,0 1 15</inkml:trace>
  <inkml:trace contextRef="#ctx0" brushRef="#br2" timeOffset="115768.3024">28293 13106 0,'0'0'16,"17"-18"-1,1 18-15,0-18 0,17 1 16,0-18-16,-17-1 0,35-17 16,-18 18-16,-17 0 15,-1-1-15,19-34 16,-36 35-16,17 17 15,-17 0-15,18 18 0,0 0 16,17 18-16,-18 0 16,19 17-16,-1 0 0,0-17 15,18 17-15,-17 0 16,-1 1-16,0-19 0</inkml:trace>
  <inkml:trace contextRef="#ctx0" brushRef="#br2" timeOffset="123603.3657">29404 14288 0,'0'17'78,"0"36"-62,0-18-16,0 54 15,0-54-15,0 18 0,0 0 16,0-18-16,0 53 16,0-35-16,0-18 0,0 1 15,0-1-15,0-17 0,0 17 16,18-18-16,-18 1 15,0 0-15,-18-18 32</inkml:trace>
  <inkml:trace contextRef="#ctx0" brushRef="#br2" timeOffset="123904.0033">29192 14746 0,'18'18'16,"0"52"0,-1-34-16,19 17 15,16 17 1,-16-35-16,-19-17 0,19 17 15,-1-17-15,18-18 16,-18 0-16,0 0 0,36-53 16,-36 18-1,1-1-15,-1 1 0,0 0 0,-17 0 16,-1-1-16,-17 1 16</inkml:trace>
  <inkml:trace contextRef="#ctx0" brushRef="#br2" timeOffset="129242.602">7444 15240 0,'-18'0'46,"0"0"1,1 0-31,-1 0 0,0 0-1,1 0 1,-1 0-1,1 0 1,17 18-16,-18-18 16,0 17-1,1 1-15,17 0 16,-18-18-16,0 17 16,18 1-16,0-1 15,-17 1-15,17 0 0,0 35 16,0-36-1,0 1-15,0 17 0,0-17 16,0 17-16,0 0 0,0 36 16,-18-36-16,18 1 15,-18 16-15,18-16 0,0-1 16,-17 0-16,17 36 16,-18-54-16,18 19 0,0-1 15,0 0-15,0 1 16,0-1-16,0 0 0,0 0 15,18 36-15,-18-53 16,0 17-16,0 0 0,17 18 16,-17-18-16,0 1 15,18 17 1,-18-36-16,0 18 0,0 1 16,0-19-16,0 19 0,18 17 15,-18-18-15,0 18 16,17 0-1,-17-36-15,0 19 0,18-1 16,-18 0-16,0 0 0,0 18 16,18-35-16,-18 0 15,0-1-15,0 36 16,0-35-16,0-1 0,0 19 16,0-19-16,0 1 0,0 17 15,0 18 1,0-35-16,0 17 0,0-17 15,0 35 1,0-18-16,0 0 0,0 1 0,17-19 16,-17 18-16,0 36 15,0-53-15,0-1 0,0 19 16,0-1 0,0 0-16,0-17 0,0-1 15,18 19-15,-18-1 16,0-17-16,0-1 15,0 1-15,18 0 0,-18-1 0,0 18 16,0-17-16,0 0 16,17 17-16,-17-17 15,0 17-15,0-17 16,0-1-16,0 1 0,0 17 16,18-17-1,-18-1-15,0 1 0,0 0 16,17 17-1,-17-17-15,18 17 16,-18-18 0,18 1-1,-18 0-15,17-1 16,-17 1 0,18 0-16,0-18 15,-18 17 1,17 1-1,1-18 1,-18-18 0,18 18-16,-1-53 15,1 36-15,-18-19 0,17 1 16,1 0-16,0 17 16,-18 1-16,17-1 15,-17-17-15,18-1 16,-18 19-16,18-1 15,-18-35-15,0 18 16,0 17-16,17 1 0,-17-54 16,18 54-16,-18-19 15,0 1-15,0 17 16,18-17-16,-18-36 16,0 1-1,0 35-15,17-54 0,-17 54 16,0-18-16,18-17 15,-18 34-15,17-16 16,-17 16-16,0 1 16,0 0-16,18 17 0,-18-17 15,0-18-15,0 18 0,0-1 16,18-34 0,-18 17-16,0 18 0,0-71 15,0 53-15,0 18 16,0-18-16,0-53 15,0 53-15,0 0 0,-18 0 16,18-70 0,-18 70-16,18 0 0,0 17 15,0-16-15,-17 16 0,17-52 16,0 53-16,0-1 16,0-16-16,0-37 15,0 36-15,0 1 16,0-19-16,0 18 0,0-53 15,0 53-15,0 18 16,0-36-16,0 54 16,-18-71-1,1 52-15,17 1 0,-18 0 16,-17-18 0,17 35-16,0-17 0,1 35 15,-19-18-15,-16 1 16,16 34-16,19-17 15,-36 36 1,35-19-16,0 19 0,18-19 16,-17 1-16,-1-1 0,18 1 0</inkml:trace>
  <inkml:trace contextRef="#ctx0" brushRef="#br0" timeOffset="144407.9022">29404 12471 0,'-18'0'31,"-17"53"1,17-36-32,1 19 0,-1-1 15,18 0-15,-35 18 16,17-18-16,18 1 15,0-19-15,36 18 16,-1-17-16,0-18 0,0 18 16,71-18-16,-70-18 15,16 18-15,-16 0 0,17-18 16,-53 1 0</inkml:trace>
  <inkml:trace contextRef="#ctx0" brushRef="#br0" timeOffset="144613.4033">29580 12612 0,'-35'88'15,"70"-176"-15,-70 211 0,35-70 16,0 35-1,18-35-15,-18-17 16,17-1-16,-17 0 0,18-17 0,17 17 16</inkml:trace>
  <inkml:trace contextRef="#ctx0" brushRef="#br0" timeOffset="144804.087">29863 12806 0,'53'53'0,"-106"-106"0,123 141 16,-35-70-16,-17 17 0,17-17 16,18 35-1,-53-36-15,18-17 0,0 18 0</inkml:trace>
  <inkml:trace contextRef="#ctx0" brushRef="#br0" timeOffset="144984.4333">30074 12735 0,'0'0'0,"-53"53"16,18-35-16,0 17 15,17 0-15,1 1 0,-1-1 16,0 0-16,18 1 0,-17 16 16</inkml:trace>
  <inkml:trace contextRef="#ctx0" brushRef="#br0" timeOffset="145236.967">30339 12629 0,'0'0'16,"-35"71"-16,17-36 0,18 36 16,18-36-1,17-17-15,0 17 0,71 0 16,-53-35-16,17 18 15,1-18-15,35 0 16,-71 0-16,-17-18 0,-1 18 16,-17-17-16</inkml:trace>
  <inkml:trace contextRef="#ctx0" brushRef="#br0" timeOffset="145375.632">30656 12841 0,'18'159'0,"-36"-318"0,54 406 16,-19-176-16,1-1 0,-18-17 15,18 18-15</inkml:trace>
  <inkml:trace contextRef="#ctx0" brushRef="#br2" timeOffset="190520.5327">29951 15363 0,'-18'-17'63,"1"17"-48,17-18 1,-18 1-1,0 17 1,18-18-16,-17 0 0,-19 18 16,19-17-16,-36 17 15,18 0-15,-1-18 16,1 18-16,0 0 16,-1 0-16,1 0 0,-53 18 15,53-18-15,17 0 16,-53 17-1,54-17-15,-1 0 0,-17 0 0,17 18 16,1-18-16,-19 0 16,19 0-1,-1 0-15,0 0 0,1 18 16,-1-18-16,-17 0 16,17 17-16,1-17 0,-1 18 15,0-18-15,1 35 16,-1-17-1,0-1-15,18 1 0,-17 0 16,-1 17-16,18-17 16,-17 17-1,17-17-15,-18-1 0,18 1 16,0 17 0,0-17-16,0-1 0,0 19 15,-18-19-15,18 1 0,0 35 16,0-36-16,0 19 15,-17-1-15,17 0 16,0 18 0,0-18-16,0-17 0,17 35 15,-17-35-15,0 17 16,18-17-16,-18 17 0,0-17 16,0 34-16,0-16 15,0-19-15,0 19 0,0-19 16,-18 54-1,18-36-15,0 0 0,0 18 16,0-17-16,0-1 16,0 0-16,0 0 0,0-17 15,0 17-15,0 1 0,0 17 16,18-18 0,-18-18-16,0 19 0,0-1 15,0 18-15,18-18 16,-18 18-16,0-18 15,0 18-15,-18-35 16,18 35 0,0-36-16,0 19 0,0-1 15,0-17-15,0 35 16,0-36-16,0 19 16,0-19-16,0 1 0,0-1 15,0 36 1,0-35-16,0 17 0,18 18 15,-18-18-15,0 1 16,0-19-16,0 1 0,17 0 16,-17 17-1,0-17-15,0-1 0,18 1 16,-18 17-16,0 0 16,-18 1-16,18-19 0,0 19 15,0-19-15,0 1 0,-17 0 16,17 17-16,17 0 15,1-17-15,-18-1 16,17 1 0,1 0-16,-18-1 0,18-17 15,-18 18-15,0 0 16,17-1-16,-17 1 0,0-1 16,18 1-1,0 0-15,-1-18 16,-17 17-1,18-17-15,0 0 16,-1 18-16,1 0 16,-1-1-1,1-17-15,0 18 16,17-18 0,-17 18-16,17-18 15,-17 0-15,-1 0 0,18 0 16,-17 0-16,0 0 0,17 0 15,-17 0-15,-1 0 16,1 0-16,0 0 16,17 0-16,0 0 15,-17 0-15,-1 0 0,1-18 16,35 0-16,-35 18 16,-1-17-16,1 17 0,0 0 15,-1-18 1,1 18-16,-1-18 15,1 1-15,0 17 16,-1 0-16,1-18 0,0 0 16,-1 1-1,1-1 1,0 18-16,-1-17 0,-17-1 16,18 18-16,-1-35 15,-17 17-15,18 0 0,0-17 16,-1 0-1,1 17-15,0 1 16,-18-1-16,17-17 16,1 17-16,-18 0 0,18 1 15,-18-19-15,17 1 16,-17 17-16,0-17 0,0-18 16,18 18-16,-18-53 15,0 53 1,18-18-16,-18 17 0,0 1 15,17-18-15,-17 18 16,0-18-16,0 18 16,0 17-16,0-17 0,0 17 15,0-17-15,0 0 0,0-36 16,18 0 0,-18 19-16,0 16 15,17-70-15,-17 71 16,0 0-16,18-18 0,-18 18 15,0-36 1,0 18-16,0 18 16,0-36-16,0 36 15,0 0-15,0 0 0,0 17 16,18-17-16,-18-36 16,17 53-16,-17-17 0,0 0 15,0 17-15,18-35 16,-18 18-16,0 17 15,0-17-15,0 0 0,0 0 16,0-36-16,0 36 16,0-53-1,0 52-15,0 19 0,0-19 16,0 19-16,-18-1 0,18-17 16,-17 0-16,-1-1 15,18 1-15,-35-18 16,35 18-16,-18-1 15,1 1-15,-1-18 0,-17 18 16,-1-18-16,-34-35 16,34 70-16,1 1 15,0-1-15,-36 18 16,36 18-16,0-1 0</inkml:trace>
  <inkml:trace contextRef="#ctx0" brushRef="#br0" timeOffset="216064.1149">18009 5962 0,'-17'0'62,"17"-18"-46,-18 18-16,0-17 15,1 17 1,-1-18-16,0 0 16,1 18-1,-18-17-15,17 17 16,0-18-16,1 18 16,-1 0-16,-17 0 0,17 0 0,-35-18 15,36 18-15,-19 0 16,19 0-16,-19 0 15,1-17-15,0 17 0,17 0 16,-17-18-16,0 18 0,-1 0 16,1 0-16,-18 0 15,18 18-15,0-18 0,-1 0 0,19 17 16,-19-17-16,1 0 16,0 0-16,17 0 15,1 0-15,-1 0 16,0 0-16,-17 18 0,17-18 0,-17 18 15,0-1-15,17 1 16,-17 0-16,17-1 0,-17 19 16,-18 17-1,35-36-15,1 1 0,-19 35 16,19-36-16,-1 19 16,1-19-16,-1 36 15,18-18-15,-18 1 16,18-1-16,-17 0 0,17 1 0,-18 34 15,18-35 1,-18 18-16,18-17 0,0 34 16,-17-17-16,17 18 15,0-36-15,-18 0 16,18 53 0,-18-52-16,18-1 0,0 0 15,0 53-15,0-52 16,0 17-16,0-18 15,0 0-15,0 18 0,0-18 0,18 54 16,-18-37-16,0 1 16,0 0-16,18 0 15,-18 0-15,0 0 0,0 0 16,0 35-16,0 18 16,0-53-16,0 0 15,0-18-15,0 18 0,17 0 16,-17-18-16,0 18 15,0 0-15,18 0 0,-18 0 16,18 106 0,-18-124-16,0 71 15,17-18 1,-17-35-16,18 35 16,-18-53-16,18 71 15,-18-71-15,0 18 0,0 53 16,0-53-16,0 35 15,0-35 1,17 35-16,-17-35 0,0 0 16,0 0-16,18 35 15,-1-35-15,-17-17 16,18 16-16,-18-16 16,0-1-16,18 18 0,-18-18 0,17 36 15,1-18-15,-18-36 16,0 19-16,18-1 15,-18 35-15,0-34 16,0-1-16,0 0 0,17 36 16,-17-36-1,0 0-15,18 18 0,-18-17 16,18-19-16,-18 18 0,0 1 16,17 17-16,-17-18 15,18-17-15,-18 52 16,0-52-16,18 17 15,-18-17-15,0 17 0,0-17 16,0-1-16,17 1 0,1 17 16,-1-17-16,-17-1 15,18 1-15,0-18 0,-1 18 16,1-1-16,0 1 16,-1-18-1,1 18-15,0-18 0,-1 17 16,1-17-1,-1 0-15,1 0 0,0 0 16,17 0 0,-17 0-16,-1 0 0,1 0 15,17-17 1,-17 17 0,-1-18-16,1 18 0,0 0 0,17-18 15,-17 18-15,-1-17 16,19 17-1,-19 0-15,1-18 16,0 18-16,-1-18 0,1 18 16,-1-17-16,1-18 15,17 17-15,-17 18 0,-18-18 16,18 1-16,-1-1 0,19 0 16,-19 1-16,1-1 15,17-17 1,-17 17-16,-1 1 0,1-19 15,0-17 1,-1 36-16,1-19 0,0 1 0,-18 17 16,17-17-16,1 0 15,-1 17-15,-17-17 0,18 0 16,0 17-16,-1-17 0,1 0 16,-18-1-16,18 1 0,-1-36 15,1 19-15,-18 16 16,18-17-16,-18 18 0,17-18 15,1-35 1,-18 53-16,18-18 0,-18 17 16,17-16-16,-17-1 0,18 0 15,-18 17-15,17-69 16,-17 52-16,0 0 0,18 0 16,-18 0-16,18-35 15,-18 52-15,17-52 16,-17 35-16,18 0 15,-18 1-15,0-1 0,0 0 16,0 0-16,0-18 16,0 1-16,0 17 0,18-18 15,-18 18-15,0-105 16,17-1 0,-17 0-1,0 106 1,0-53-16,0-70 15,18-1 1,-18 36 0,0 53-1,18 35-15,-18-88 32,0 71-32,0 17 0,0-18 0,-18 1 15,18-1-15,0 0 16,0 19-16,0-19 0,0 18 15,-18-53-15,18 53 16,-17 0-16,-1 0 16,0 1-16,1-19 0,-19 0 0,1 1 15,-35-71 1,34 70-16,1 18 0,0-17 16,-1 52-1,19 0-15,-1 18 0,1 0 16,-1 18-16</inkml:trace>
  <inkml:trace contextRef="#ctx0" brushRef="#br0" timeOffset="218138.6523">19226 5115 0,'0'53'15,"0"-35"1,0 17-16,0 18 15,0-18-15,0 18 16,0-35-16,0 17 0,0-17 16,0-1-16,18-17 15</inkml:trace>
  <inkml:trace contextRef="#ctx0" brushRef="#br0" timeOffset="218338.5522">19085 5468 0,'0'0'15,"18"53"-15,0-35 0,-1-18 0,1 17 16,-1-17-16,19 0 16,-1 0-16,-17 0 0,-1-17 15,1-1-15,0 18 0,17-35 16,-35 17-16,0 0 15,0-17 1</inkml:trace>
  <inkml:trace contextRef="#ctx0" brushRef="#br0" timeOffset="220941.7983">21325 6085 0,'0'-17'31,"0"-1"-15,-17 18-16,17-17 16,-18 17-1,1-18-15,-1 18 16,0-18 0,1 18-1,-1-17-15,0 17 0,-17 0 16,17-18-16,-17 18 15,0 0-15,17 0 16,-17 18-16,0-18 0,17 0 16,-35 0-16,18 17 15,17-17-15,-35 0 16,36 0-16,-1 0 16,0 0-16,1 0 0,-1 0 15,-17 18-15,17-18 16,1 18-16,-1-18 0,0 17 15,1 1-15,-1-18 0,-35 53 16,35-36-16,1 1 16,-1 0-16,0-1 15,1 1-15,-1 17 16,1-17-16,-19 70 16,36-35-1,-17 53 1,17-71-16,0 0 15,-18 54 1,0-19 0,1-35-16,-1 36 15,0 17-15,18-35 0,0-18 16,-17 1-16,17 16 0,0-16 16,-18-1-16,18 0 15,0 1-15,0-1 0,0 18 16,0-18-16,0 0 0,0 1 15,0-1-15,0 18 0,0-18 16,0 18-16,0-18 16,0 18-16,0 0 0,0-18 15,0 18-15,-17 0 0,17 0 16,0 0-16,0 0 0,0 0 16,0 0-16,0 0 0,0-18 15,0 18-15,0-18 16,0 18-16,0-18 0,0 18 15,0-17-15,0-1 0,0 18 16,0 17-16,0-17 16,0 0-16,-18-18 15,18 18-15,0 0 0,0 0 0,0 0 16,0 0-16,0 0 0,0-18 16,0 18-16,-18 0 15,18 0-15,0 0 0,0 0 16,0-18-16,0 18 0,0 0 15,0-18-15,0 18 16,18 35-16,-18-35 0,0-17 16,18-1-16,-18 18 15,17-18-15,-17 18 0,0-18 16,18 18-16,-18-18 0,0 18 16,17-17-16,-17 16 0,0-16 15,0 17-15,0-18 16,0 0-16,0 18 0,0-18 15,0 36-15,18-53 16,-18 17-16,0 0 0,0-17 16,18 35-1,-18-36-15,0 19 0,0-19 16,17 19-16,-17-19 0,18 18 16,0 1-16,-1 17 15,-17-36-15,18 19 0,-18-19 16,18 19-1,-18-19-15,17 1 0,-17-1 0,18 1 16,-18 0-16,17 17 16,-17-17-16,18-1 0,0 19 15,-18-19-15,35 1 16,-17-1-16,-1 1 0,1 0 16,17-1-1,1-17-15,-1 18 16,-18 0-16,1-18 0,17 17 15,-17-17 1,0 0-16,35 0 16,-36 0-16,18 0 15,1-17-15,17 17 16,-36-18-16,1 18 16,17-18-16,-17 1 0,-1 17 15,1-18-15,0 18 0,17-18 16,-17 18-16,-1 0 0,1-17 15,0 17-15,17-18 16,-17 1-16,-1-1 16,18-35-16,-17 35 15,0-17-15,17 17 0,-17-17 16,-1 0-16,1 0 0,17-18 16,-17 17-1,-1 1-15,1 0 0,0 0 16,-1-1-16,1 1 0,0 0 15,-18-1-15,17 1 0,1 0 16,-18 0-16,18-1 0,-18 1 16,0-18-16,17 18 0,-17-53 15,0 52-15,18-17 16,-18 18-16,0 0 16,17-18-16,-17 0 0,18 18 15,-18-18-15,18-18 0,-18 18 16,0-17-16,17 17 0,1-71 15,-18 54-15,0 17 16,18-70 0,-18 52-16,17 0 0,-17 19 15,0-19-15,0 0 0,0 18 16,0-88 0,0 71-16,0 17 0,18-18 15,-18 18-15,0-17 0,0 17 16,18-18-16,-18 18 0,0-17 15,17-36-15,-17 53 16,0-17-16,0-124 16,-17 123-1,17-17-15,-18 17 0,0-17 0,1-71 16,-1 89 0,18-1-16,-18 18 0,1-70 15,17 52-15,-18 18 16,18-17-16,-18 17 0,18-18 15,-35-158 1,18 141-16,-19 0 16,19 17-16,-19 18 0,1-53 15,0 71-15,0 0 16,17 0-16,0-1 16,1 1-16,-19-18 0,36 35 15,-17 18-15,17-17 16,-18 17-16</inkml:trace>
  <inkml:trace contextRef="#ctx0" brushRef="#br0" timeOffset="232225.287">6544 3104 0,'18'-17'16,"-1"-1"-1,1 1 1,0 17-16,-36 0 47,18-18-16,-18 18-15,18-18-1,-17 18-15,-1 0 16,18-17-16,-18 17 16,1 0-16,17-18 0,-18 18 15,-35 0 1,36 0-16,-36 0 15,35 0-15,0 18 16,-17-18-16,17 17 0,1 1 16,-1-18-16,-35 35 15,36-17-15,-1-18 0,-17 17 16,-18 36 0,35-35-16,-17 0 0,17-1 15,1 19-15,-1-19 0,-17 1 16,17-1-16,0 1 0,1 17 15,-1-17-15,-17 35 16,17-18 0,1-17-16,17 0 0,-36 34 15,36-34-15,-17 17 16,-1 18-16,18-35 16,-18 52-1,18-52-15,0 17 0,0 1 0,-17 17 16,-1-18-1,18 0-15,0 0 0,-18 36 16,18-36-16,0 1 16,-17-1-16,17 0 0,0 18 15,0-18-15,0 1 16,0-1-16,0 18 0,0 17 16,-18-34-16,18 16 15,0-16-15,0 34 16,0-17-16,0-17 0,0-1 15,0 0-15,0 0 16,0 1-16,18 17 0,-18-18 16,0 0-16,0 18 0,0 70 15,0-70 1,0 0-16,0 124 16,0-124-16,0 17 15,0 36 1,0-53-16,0 0 0,0 17 15,0 36 1,-18-70-16,18 16 0,0-16 0,0 52 16,-17-53-16,17 0 15,0 1-15,17 52 16,-17-53-16,0 18 0,0-18 16,18 124-1,-18-106-15,0 53 16,0-36-1,-18-17-15,18 0 0,0 0 0,0 0 16,0-18-16,0 18 16,0-17-16,0 17 0,0-18 15,0 18-15,0 0 0,0-18 16,18 18-16,-18-18 0,17 36 16,-17-36-1,18 0-15,0 0 0,-18 1 0,17-1 16,1 0-16,0-17 15,-18 17-15,35 36 16,-17-1 0,-1-17-16,1-17 15,-1-1-15,1 0 16,0 0-16,-1 1 16,1-19-16,0 1 0,-1 0 15,1 17-15,0-18 16,-1 1-16,1 0 0,0-1 0,-1 1 15,1 0-15,-1-1 0,1 1 16,0 0-16,-1-1 16,36 36-1,-35-35-15,0-18 0,52 17 16,-35-17 0,-17 0-16,35 0 15,-35 0 1,-1 0-16,1 0 0,-1 0 0,19 0 15,-19-17-15,1 17 16,0 0-16,-1-18 0,19 1 16,-19-1-16,1 0 15,0-17-15,34-18 16,-34 35-16,0-17 0,17 0 0,-17 17 16,52-70-1,-52 70-15,17-52 16,-17 35-1,-18-1-15,17-17 0,19-17 16,-19 35-16,1-1 16,-18 1-16,18 0 0,-1-1 15,1 1-15,17-53 16,-17 53-16,-1-1 0,19-52 16,-36 53-16,17 0 15,1-18-15,0 17 0,-1-69 31,1 69-31,-18 1 0,18 0 16,-1-89 0,1 89-16,-18-18 15,0 18-15,17 0 0,-17-18 16,0 0-16,18 17 0,-18-16 16,18-1-16,-18 0 0,17 0 15,-17 17-15,0-69 16,0 52-16,0 0 0,0 0 15,0-18-15,0-52 16,0 70-16,0 0 16,0 0-16,0-70 15,0 70-15,0 0 0,0 0 16,0 0-16,0-18 16,18 19-16,-18-1 0,0 0 0,0 0 15,0 0-15,-18-18 16,18 18-16,0 0 0,0-17 15,0 17-15,0 0 16,0 18-16,0-71 0,18 18 16,-18 35-1,0 0-15,0 0 0,0-70 16,0 70-16,0-88 16,-18 70-16,18 18 15,-17-18-15,17 36 0,0-18 16,-18 18-16,0-53 15,1 35-15,-1 18 16,1-1-16,-36-69 16,17 52-16,-17-18 0,18 0 15,-53-70 1,53 71-16,-1 17 0,1 0 16,0 18-16,0 17 0,-1 0 0,-17-17 15,18 35 1,-18-17-16,36 17 15,-1 0-15,-17 0 0,17 0 16,18 17 0</inkml:trace>
  <inkml:trace contextRef="#ctx0" brushRef="#br0" timeOffset="234364.8143">9825 3193 0,'0'-18'16,"-18"18"-1,18-18 17,-17 18-17,-1 0 16,0 0-31,1 0 16,-1 18-16,0-18 16,1 18-16,-1-1 0,18 1 15,-18 17-15,1-17 0,-1 52 16,1-34-16,-1-1 16,18 0-16,-18 18 15,1-18-15,17 18 0,-18 36 16,0-37-16,18 1 15,-17 0-15,17 0 0,0 0 16,-18 71 0,0-71-16,18 17 0,-17 1 15,17-1-15,-18 1 0,18-1 16,-17 89-16,-1-88 16,18-1-16,-18 18 0,18-17 15,0-18-15,-17 88 16,17-71-16,0-17 15,-18 89-15,18-54 16,0 159 0,0-159-16,0 0 0,0 0 15,0 71 1,0-71-16,18-17 0,-18-1 16,0 1-16,0-1 0,0 1 15,0-18-15,0 17 0,0-17 16,0 18-16,0-18 0,0 0 15,0 17-15,0-17 0,0 0 16,0 0-16,17 0 16,-17 0-16,0 0 0,18 0 15,-18 53-15,18-54 16,-18 1-16,17 88 16,-17-88-1,0-17-15,18-1 0,-18 18 16,0-18-16,17 18 0,-17-18 15,0 1-15,18 52 16,0-53-16,-18 0 0,0 1 16,17-19-16,1 19 0,-18-19 15,35 36 1,-17-18-16,0-17 0,-1 17 16,-17-17-16,18 0 0,-1-1 15,1 1-15,0-18 0,-1 18 16,19-1-1,-19-17-15,19 18 16,-19-1-16,19 1 16,-19-18-16,1 0 15,17 0-15,36-18 16,-36 18-16,0-17 16,-17 17-16,52-35 15,-34 35-15,-19-18 0,19 0 16,-1-17-16,0 17 15,-17-17-15,52-18 16,-52 18-16,17 0 0,36-71 16,-36 53-1,-17 18-15,-1 17 16,19-17-16,-19-36 16,1 36-16,0-18 15,17-53-15,-18 35 16,1 19-16,0-1 0,-1 0 15,19-35 1,-19 35-16,1 0 0,0-18 16,-1 18-16,1-17 0,-18 17 15,35-106-15,-35 88 16,0-17-16,18-88 16,-18 88-16,17-1 0,-17 1 15,18 18-15,-18-18 0,18 17 16,-1-88-1,-17 71-15,18 0 0,-18 0 16,0-1-16,0 1 16,0-123-16,-18 105 15,18 18-15,0-1 0,0 1 0,0 18 16,0-71 0,0 70-16,0 0 0,0-17 15,0 18-15,0-1 0,0-17 16,0 0-16,-17 0 15,17-18-15,-36 17 0,1 1 16,0 0-16,0 0 0,-1 17 16,1 1-16,17 17 0,-52-35 15,35 52-15,-1-17 16,1 18-16,-18-53 16,18 53-16,-18-18 0,18 18 15,-1-1-15,1 19 16,-18-19-16,18 19 0,0 17 15,-18-18-15,17 36 0,-69 52 16,69-17 0,-17 71-1</inkml:trace>
  <inkml:trace contextRef="#ctx0" brushRef="#br0" timeOffset="235994.0803">31027 4957 0,'17'0'15,"-17"-18"1,18 18-1,-18-18 17,-35 18-17,17 0-15,1 0 0,-19-17 16,1 17-16,-18 0 16,-70 0-16,-36 0 15,-18 17 1,72-17-16,16 18 0,-69-18 15,87 0-15,18 0 16,18 0-16,0 0 0,-54 18 31,72-18-31,-1 17 16,1-17 0,17 18-16,-18-1 15,0 1-15,-17 17 16,17-17-16,1 0 0,-1-1 15,0 19-15,1-19 16,17 18-16,0 1 0,17 52 16,-17-53-16,18 18 15,-18 0-15,0 0 16,0 18-16,0-1 0,0-17 0,0 88 16,0-88-1,0 18-15,0-18 0,0-1 16,0-16-16,0 52 15,0-53-15,0 18 16,0-35-16,0 17 16,18 0-16,-18-17 15,17 0 1,1-1-16,0 1 0,-1-18 16,1 17-16,17 1 0,-17-18 15,-1 18-15,19-18 0,17 17 16,-18-17-1,0 0-15,71 18 16,-53 0-16,0-18 0,17 17 16,1-17-16,17 0 0,89 0 15,-89 0-15,0-17 16,0 17-16,53-18 16,-88 18-16,0 0 15,-18 0-15,18-18 16,-35 18-16,0-17 0,-1 17 15,1-18-15,-1 18 0,-17-18 16,18-17-16,-18 18 0,0-19 16,0-17-16,0 0 15,0-17-15,0 17 0,0-35 16,0 0-16,18 17 0,-18-17 16,0-89-16,0 107 15,-36-89 1,19 89-16,-1-1 0,1 18 15,-19 18-15,19-18 0,-19 0 16,19 18-16,-1 17 16,0 0-16,1 1 15</inkml:trace>
  <inkml:trace contextRef="#ctx0" brushRef="#br0" timeOffset="239631.1647">10883 2999 0,'18'0'15,"-36"0"1,1 0-1,-1-18-15,0 18 16,1 0-16,-19 0 0,19-18 16,-19 18-16,1 0 15,0-17-15,-18 17 0,-70-18 16,70 18-16,-89 0 16,54-18-16,0 18 15,0 0-15,-18 0 0,-106 0 16,107 0-1,-19-17-15,1 17 0,17 0 0,-35 0 16,17 17-16,-158-17 16,159 18-16,-19-18 15,1 18-15,0-18 0,0 17 16,0-17-16,0 18 0,-124 0 16,124-18-1,18 17-15,-1-17 0,1 18 16,-1 0-16,-105-1 15,123 1-15,0-18 0,18 17 16,0 1-16,0 0 0,0-18 16,17 17-16,-17-17 15,17 18-15,-105-18 16,123 0-16,0-18 16,18 18-16,-1 0 0,-16 0 15,34 0-15,0 0 16,1 0-16,-1 0 15,18 18 1,18 0 0,-18-1-16,0 1 15,0 17-15,0-17 0,0 17 16,0 106 0,0-88-16,0 18 15,17 70-15,-17-53 16,0-17-16,0 17 0,0 88 15,0-70-15,-17 0 16,17 0-16,-18-1 0,18 19 16,-18-18-16,18 0 15,-17 17-15,17-17 0,-18 0 16,18 0-16,-18 17 0,1 89 16,17-89-16,-18-17 15,18-18-15,-18 124 16,1-124-16,17 18 15,-18-18-15,18 0 0,0 18 16,0-18-16,0 1 0,0-1 16,18 141-1,-1-141-15,1-17 16,0-1-16,-18-17 0,17 18 0,19 52 16,-36-70-1,17 18-15,1 35 16,0-53-16,-18-1 0,0-16 15,17 52 1,1-35-16,-18-18 0,0 0 16,18 1-16,-18-1 0,0-17 15,17 34-15,-17-34 16,18 0-16,-18-1 0,17 1 16,-17 0-16,18-1 0,0 19 15,-1-19 1,1 1-1,0-18 1,-1 18 0,1-18-16,0 0 0,-18 17 15,17-17-15,1 0 0,17 0 16,0 0 0,-17 18-16,17-18 0,1 0 15,-19 0-15,54 0 16,-36 17-16,18-17 0,35 0 15,-35 0 1,0 0-16,0 0 0,106 0 16,-89 0-1,1 18-15,-18-18 0,17 0 16,1 18-16,-18-18 0,17 17 16,1-17-16,-18 0 0,88 18 15,-71-18-15,1 0 16,0 0-16,-1 0 15,1 0-15,17 0 0,-18 0 16,19 0-16,-19 0 0,107 0 16,-89-18-1,-18 18-15,18-17 0,1 17 0,-1-18 16,-18 0-16,19 18 0,-1-17 16,0-1-16,0 1 15,71-1-15,-71 0 16,0 18-16,1-17 15,-1-1-15,-18 18 0,18-18 0,-17 18 16,0 0-16,87-17 16,-87 17-16,-18 0 15,17-18-15,1 18 0,-18 0 16,0 0-16,17 0 0,-17 0 16,0 0-16,-18 0 0,18 0 15,0 0-15,-17 0 16,-1 0-16,0 0 0,0 0 15,1 0-15,-1 0 0,-17 0 16,34 0-16,-16 0 16,-19 0-16,1 18 15,0-18-15,17 0 16,-17 17 0,-1-17-16,1 0 15,-1 0-15,1 0 16,-18-17 46,0-1-46,0 0 0,0 1-16,0-19 15,0 19-15,0-18 0,0-1 16,18 1-16,-18-36 15,0 36-15,0-18 16,17 0-16,-17-17 0,0-1 16,0 1-16,18-89 15,-18 71-15,0 0 16,0-1-16,0-16 0,0 16 16,0-17-16,0 1 0,0-1 15,0 0-15,18-17 0,-18-1 16,17 1-16,-17-1 15,18-17-15,0 18 0,-18-19 0,0 19 16,17-18-16,-17 0 0,0 17 16,18-17-16,-18 18 15,18-1-15,-18-17 0,0 18 16,17-1-16,-17-17 0,18 18 16,-18-1-16,0-17 0,0 17 15,0 1-15,0 17 16,0-17-16,-18-1 0,1-70 15,-1 106-15,18 0 16,-18-141 0,1 176-16,17 0 15,0 17-15,0 1 0,0 17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0-08T21:37:38.130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4586 10125 0,'-18'0'15,"1"0"1,34 17 46,19-17-62,-19 0 16,19 0-16,-1 0 0,0 18 16,53-18-16,36 18 15,-71-1-15,0-17 16,0 0-16,52 18 15,-52-18-15,0 0 16,-17 0-16,-1 0 0,0 0 16,-17 0-1,-1 0-15,-17-18 0,-17 1 16,-1-19 15</inkml:trace>
  <inkml:trace contextRef="#ctx0" brushRef="#br0" timeOffset="389.6188">5345 9931 0,'0'0'0,"-18"0"0,18 17 16,35 1-1,-17 0 1,0-1-16,52 1 16,-52 0-16,17-1 0,0 1 15,1-1-15,-1-17 0,18 18 16,-36 0-16,36-1 15,-53 1 1,18-18-16,-18 18 0,18-1 16,-36 1-1,18 0-15,-18-1 0,-35 18 16,18-17-16,0 0 16,0 17-16,-1-17 0,-34 35 15,34-18-15</inkml:trace>
  <inkml:trace contextRef="#ctx0" brushRef="#br0" timeOffset="8438.9645">28716 3122 0,'0'-18'32,"-18"18"-32,1 0 15,-1 0 1,1 0-16,-19 0 0,19 0 16,-54 0-16,36 0 15,0 0-15,-18 0 0,0 0 16,0-17-16,-18 17 0,1 0 15,-195 0 1,159 0-16,0 0 16,-123 17-16,123-17 15,0 0-15,-246 18 16,228-18-16,-105-18 16,105 18-1,1 0-15,17 0 0,-17 0 16,17 0-16,-18 0 0,19 0 15,-90 18 1,90-18-16,-72 18 16,89-18-16,0 0 0,0 0 15,-1 17-15,19-17 0,-1 0 16,1 0-16,17 18 0,0-18 16,-18 18-16,36-18 0,-18 0 15,18 17-15,0 1 0,-1-18 16,19 18-16,-19-1 0,19-17 15,17 18-15,-18-1 16,1 1-16,17 0 16,0-1-16,0 19 0,0-19 15,0 1-15,0 53 16,17-36-16,-17 35 16,0-34-16,0 17 15,18-1-15,-18 1 0,0 0 16,0 0-16,0 18 0,0 52 15,0-52-15,0 17 16,0-17-16,0 17 16,-18 0-16,18-18 0,0 19 0,0-1 15,0 0-15,0 18 0,0-18 16,-17 0-16,17 18 16,0-18-16,0 18 0,0 0 15,0-18-15,0 18 0,0-18 16,0 18-16,0-18 0,17 89 15,-17-72-15,18-16 16,-18-1-16,0 18 16,0 0-16,0-18 0,0 18 15,0-1-15,0-16 0,-18 105 16,18-106-16,-17 18 16,17-18-16,-18 0 0,18 0 15,-18 106 1,1-106-16,17 1 0,-18 69 15,18-69-15,0-19 16,0 18-16,-18-17 0,18-1 16,0 19-16,0-19 0,0 54 15,0-54-15,0 36 16,0-53 0,0 0-16,0-18 0,0 0 15,-17 18-15,17-17 0,0 34 16,0-35-16,0-17 15,0 17-15,0-17 16,0 35-16,17-18 16,1 0-1,0-35 1,-18 18-16,17-18 0,1 18 0,17-18 16,-17 17-1,-1-17-15,54 18 16,35 0-1,-36-1 1,-17-17-16,0 0 0,53 18 16,-53-18-16,88 0 15,-70 0-15,-1 18 16,18-18-16,-17 0 16,17 17-16,0-17 0,1 18 15,16-18-15,195 18 16,-194-1-16,106 1 15,-89-1-15,-17-17 16,0 18-16,17-18 16,1 0-16,-1 18 0,1-18 15,17 0-15,-18 17 0,142-17 16,-142 18-16,19-18 16,-19 18-16,0-18 15,19 0-15,-19 17 0,1-17 16,-1 18-16,0-18 0,1 0 15,-1 0-15,1 0 0,123 0 16,-141 0-16,123 0 16,-123 0-1,-18 0-15,0 0 0,0 0 16,-17 0-16,17 0 0,-35 0 16,18 0-16,-18 0 0,-18 0 15,18 0-15,-18-18 0,0 18 16,1 0-16,-19 0 0,18-17 15,-35-1 1,18 18-16,-18-18 0,18 1 16,-18-19-16,0 19 0,0-18 15,0-36 1,0 36-16,0-18 0,0 0 0,-18-53 16,18 35-16,0 1 15,0-159 1,0 35-1,0 88-15,0-18 0,0 18 16,0-141 0,18 124-16,-18 0 0,0-19 0,17-122 15,1 123 1,0 0-16,-18 0 0,17-1 16,19-157-16,-1-1 15,18 0 1,-36 159-16,1 0 0,53-283 31,-18 54-15,-18 123-16,-18 123 15,1 19-15,17-125 16,-17 124-16,-18 1 16,18-160-1,-18 18 1,0 106-1,-18 70-15,18 19 0,0-1 16,0 0-16,0 0 0,0-18 16,-18 36-16,18 0 0,0 17 15,0-17-15,0 17 16,-17 0-16,17 1 0,0-18 16,17 17-16,-17 0 15,0 1-15,0-1 16,0 0-1,-17 18-15,-1-17 16,0-1 0,-17 0-1,18 18-15,-19-17 0,1 17 0,0-18 16,-1 18-16,-16-17 0,-1-1 16,-18 18-16,-17-18 15,-89-17-15,72 35 16,-1 0-16,-18 0 15,-140 18-15,123-1 0,-18 19 16,0-1-16,-17 0 0</inkml:trace>
  <inkml:trace contextRef="#ctx0" brushRef="#br0" timeOffset="18314.0161">5151 18168 0,'-18'0'47,"0"0"-32,1 0-15,-1 0 16,18 18-1,-18-18 1,36 0 62,0 0-62,-1 0-16,1 0 0,70 17 15,-70-17 1,52 0 0,-34 0-16,17 0 0,-18 0 15,0 0-15,0 0 0,-17 0 16,17 0-16,1 0 16,-19 0-16,1 0 15,-18-17 16,17-1-15,-17 0 0</inkml:trace>
  <inkml:trace contextRef="#ctx0" brushRef="#br0" timeOffset="18732.4206">5503 17921 0,'-17'18'16,"34"-1"15,19 1-31,-19 0 16,19-18-16,-19 17 0,1 1 15,17 0-15,-17-18 0,17 17 16,-17 1-16,17-18 0,-17 18 16,-1-18-16,1 0 15,-1 17-15,1-17 16,-18 18-1,-18-1-15,1 1 16,-1 0-16,1-1 16,-1 1-16,-17 0 0,17-1 15,0 1-15,-17 0 0,0-1 16,17 1-16,-17-1 16</inkml:trace>
  <inkml:trace contextRef="#ctx0" brushRef="#br0" timeOffset="70286.8953">29422 11113 0,'-18'0'0,"-17"-18"0,17 0 16,-35 18-16,18-17 0,0-1 15,-18 18-15,0 0 0,-53-35 16,35 35 0,1-18-16,-1 18 0,1-18 15,-89-17-15,71 35 16,0-18-16,-18 1 0,0-1 15,18 18-15,-18-17 16,0-1-16,0 18 0,-17-18 0,17 18 16,-18-17-16,19 17 15,-19-18-15,1 18 0,-124-18 16,106 18-16,17-17 16,1 17-16,-18 0 15,-124 0-15,124 0 0,0 0 16,17 0-16,-123 0 15,124 0-15,17 0 16,0 0-16,0 0 0,1 0 16,-1 0-16,-159 35 15,53 18 1,124 0 0,35-36-16,18 36 15,0-17-15,0 70 16,17-54-16,0 19 15,18 0-15,0 17 0,0 0 16,0 18-16,0-18 0,0 18 0,18 0 16,-18 141-1,0-124-15,0 1 0,0 140 16,0-140-16,0 17 16,-18 0-16,18-18 0,0 18 15,-17 18-15,17-18 0,0 0 16,0 0-16,0 1 15,0 140-15,0-141 16,0 0-16,0 0 0,17 265 16,-17-142-1,18-140-15,-18 17 16,0-18-16,18 1 16,-18-1-16,0-17 0,17 106 15,1-106-15,-18-18 16,17 18-16,-17-18 0,18 106 15,0-123-15,-1-1 16,19 71 0,-19-88-16,1 0 0,0 0 15,17-18-15,0 1 0,0-1 16,1 0-16,52 18 16,-35-18-16,-18 1 15,18-1-15,0 0 0,17-17 16,1-1-16,52 19 15,-52-19-15,17 1 0,-17 0 16,17-1-16,0-17 0,89 18 16,-89-1-16,0-17 15,18 18-15,-18-18 16,18 18-16,0-18 0,-1 17 16,1 1-16,0-18 15,0 18-15,0-1 0,0 1 0,17 0 16,-17-18-16,17 17 0,1 1 15,-18 0-15,17-1 16,1-17-16,-1 18 0,1-18 0,-1 17 16,1-17-16,-1 18 15,1-18-15,-1 0 0,0 0 16,-17 0-16,18 0 0,-18-18 16,-1 18-16,1 0 0,0 0 15,0-17-15,-18 17 16,18-18-16,-18 18 0,71-35 15,-71 17-15,-17 1 16,-1-1-16,-17-17 0,53-18 16,-53 17-16,-18 1 15,-17 0-15,17 0 16,-17-1-16,-18-17 0,17 18 16,-17-18-16,0 0 0,0-52 15,0 52 1,0 0-16,0 0 0,-17-18 0,-1-70 15,18 53 1,-18 0-16,1-18 0,-1 0 16,18 0-16,-17-17 0,-1-1 15,-17-105-15,17 88 16,18 0-16,-18 0 0,1-159 16,17 141-1,-18 0-15,18 1 0,18-301 16,-1 300-1,1 0-15,0 1 0,70-301 16,-71 318 0,36-141-1,-17 141-15,-19-1 0,1 1 16,17 18-16,0-1 0,-17 1 16,0-1-16,17 19 15,-17-1-15,-1 18 0,1-18 0,0 35 16,-1-17-16,-17 17 15,0 19-15,18-19 0,-18 18 0,-18 18 16,1-18-16,-1 18 16,-17-18-16,17 17 0,-35 1 15,18 0-15,-124-71 16,89 71 0,-1 17-16,-17-17 0,-106 0 15,88 35-15,0 0 16,-17 0-16,-1 17 0,-17 18 15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0-08T21:39:30.555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00B050"/>
    </inkml:brush>
    <inkml:brush xml:id="br2">
      <inkml:brushProperty name="width" value="0.05292" units="cm"/>
      <inkml:brushProperty name="height" value="0.05292" units="cm"/>
      <inkml:brushProperty name="color" value="#7030A0"/>
    </inkml:brush>
    <inkml:brush xml:id="br3">
      <inkml:brushProperty name="width" value="0.05292" units="cm"/>
      <inkml:brushProperty name="height" value="0.05292" units="cm"/>
      <inkml:brushProperty name="color" value="#FFC000"/>
    </inkml:brush>
  </inkml:definitions>
  <inkml:trace contextRef="#ctx0" brushRef="#br0">4692 3263 0,'0'-17'16,"0"-1"0,-18 18-1,18-18 1,-17 18-16,-1-17 15,0 17-15,18-18 16,-17 18-16,-1-18 0,-17 18 16,17-17-16,1 17 15,-1-18-15,-53 18 32,36 0-32,17 0 0,1 0 15,-36 0 1,35 18-16,-17-18 0,17 17 0,-17 1 15,17 0-15,-17-1 16,18 1 0,-1 0-16,0-1 15,1 1-15,17-1 0,-18 1 0,0 0 16,1-1-16,-1 36 16,0-35-16,1 17 0,17 1 15,-18-19-15,0 18 16,1-17-16,17 17 0,-18 1 15,1 17 1,-1 52 0,18-34-1,0-53-15,0 17 0,0 0 16,0 36-16,0-36 16,0 0-16,0 1 0,0 16 15,0-16-15,-18-1 0,18 18 16,0 70-1,-17-70-15,17-17 16,0-1-16,0 18 0,0 17 16,0-34-16,0-1 15,0 0-15,0 18 0,0-18 16,0 1-16,0 34 16,0-17-16,0-18 0,0 1 15,0-1-15,0 18 16,0-18-16,0 0 0,0 1 15,0 17-15,0-18 0,0 0 16,0 0-16,0 1 0,0 52 16,0-53-16,0 0 15,0 18-15,0-17 0,0 52 16,-18-53 0,18 18-16,0 0 0,0 35 15,0-35 1,0 0-16,0-18 0,0 18 0,0-18 15,0 18-15,18 36 16,-18-37-16,0 1 16,0 0-16,0 0 0,0 0 15,0 0-15,0 0 0,0 0 16,0 0-16,0 0 0,0 70 16,0-88-16,0 18 15,0 0-15,0 18 16,0-36-16,0 0 15,0 1-15,17 17 16,-17-18-16,18-17 0,-18 17 16,18-18-16,-18 1 0,0 0 15,17-1 1,-17 1-16,0 0 16,18 17-1,-18-17-15,17-1 0,1 1 16,-18-1-1,0 1-15,18-18 0,-18 18 16,17-18-16,1 17 16,0-17-16,-18 18 15,17-18-15,1 35 16,0-35 0,-1 18-16,19-18 15,-19 0-15,1 0 16,17 0-1,-17 0-15,-1 0 0,1 0 16,0 0-16,17 18 16,-17-18-1,-1 0-15,1 0 0,-1-18 16,1 18-16,0 0 16,-1-18-16,1 18 15,0 0-15,-1-17 16,1 17-16,17 0 15,-17-18-15,-1 18 16,1-18-16,17-17 16,-17 35-1,0-35 1,-1 17-16,1 1 16,0-1-16,-1 18 15,1-35-15,0 17 16,-18 0-16,17 18 0,1-17 15,-18-1-15,17-17 16,1 35-16,0-18 0,-1-17 16,1 17-1,17-52-15,-35 52 16,18 0-16,-18-17 16,18 0-16,-1 0 15,1 17-15,-18-17 0,17 17 16,1-70-1,0 70-15,-18 1 16,17-19-16,-17 19 0,18-54 16,-18 53-16,18-17 15,-18 0-15,0 17 0,17-52 16,-17 52-16,18 0 16,-18-17-16,0-18 15,18 36-15,-18-19 16,0 1-16,17-18 15,-17 18-15,0 0 0,0 17 16,0-17-16,18 17 0,-18 0 16,0-17-16,0 17 15,17 1-15,-17-18 0,0-18 16,18 17-16,-18 1 16,0 0-16,0 0 0,0-18 15,0 17-15,0-34 16,0 17-16,18 18 15,-18-1-15,0 1 0,0-18 16,0 18-16,0-53 16,0 52-16,0 1 0,0-18 15,0 18-15,0-18 16,0 18-16,17-18 0,-17 17 0,0-16 16,0 16-16,0 1 0,0-18 15,0 18-15,0-89 16,-17 71-1,17 18-15,0 0 0,0-18 16,0 18-16,-18-36 16,18-35-1,0 71-15,0-18 16,0 18-16,0 0 0,-18-54 16,18 36-1,0 18-15,-17-53 0,17 53 16,0-1-16,-18-34 15,18 35-15,-17-18 16,-1-36-16,0 54 16,18-18-16,-17 18 15,-1-18-15,0 0 0,1 0 0,-1 18 16,-17-18-16,17 0 16,-52-53-16,34 71 15,1 0-15,0-1 0,0 1 16,17 18-16,-17-1 0,-1 18 15,19 0-15,-1 0 16</inkml:trace>
  <inkml:trace contextRef="#ctx0" brushRef="#br0" timeOffset="2740.0515">8043 3140 0,'-17'0'16,"-1"-18"15,18 0-15,-18 18-1,1 0-15,-1-17 16,1 17-16,-1 0 16,0 0-16,-35 0 15,18 0-15,0 0 16,-1 0-16,1 0 0,0 0 16,0 17-16,-1-17 15,19 18-15,-54 0 16,54-18-16,-19 17 0,19 1 15,-19 0-15,19-1 0,-1 1 16,0 0-16,1-1 0,-1 1 16,-17 17-16,17-17 0,1 35 15,-1-18 1,0-17-16,18 17 0,-17-17 16,17 17-16,-18 0 0,0 18 15,18-18-15,0 1 16,-17 34-1,-1-17-15,18-18 0,0 1 0,0-1 16,0 0-16,-18 0 0,18 54 16,0-54-1,0 18-15,-17-18 0,17 18 16,0 0-16,0-18 16,-18 18-16,18 0 0,-17 0 15,17 0-15,-18 0 0,18 0 16,0 0-16,0 17 0,0-17 15,0 0-15,0 0 0,0 17 16,0-17-16,0 0 16,0 0-16,0 0 0,0 0 0,0 0 15,0 0-15,18 0 16,-18 17-16,0 1 0,0-18 16,17 17-16,-17 1 0,0 52 15,0-52-15,0-18 16,0 0-16,0-18 15,0 18-15,0 18 16,18-19-16,-18-16 0,0-1 16,17 53-16,-17 36 15,18-1 1,-18-35 0,0-35-1,0-17-15,0 16 0,0 1 16,0 0-16,0 88 15,0-105-15,0-1 16,0 36 0,18-54-16,-18 18 0,0 1 15,0-1-15,0-17 0,0 17 16,17 0-16,-17 0 0,0-17 16,18 35-1,-18-35-15,18 17 0,-18-17 0,17-1 16,-17 1-16,18-1 0,0 19 15,-18-19-15,17 1 16,1-18-16,0 35 16,-1-17-16,1 0 15,-1-18-15,-17 17 0,36 1 16,-19 0 0,1-18-16,35 17 0,-35-17 15,-1 18-15,1-18 16,-1 0-16,36 0 15,-17 0-15,17-18 16,-36 18-16,54-17 16,-36-1-16,-17 0 0,17 18 15,-17-17-15,35-19 16,-36 19-16,54-36 16,-54 17-1,1 19-15,35-36 16,-35 18-16,-1 17 15,1-17-15,-1-1 0,1 19 0,0-18 16,17-36 0,-17 36-16,-1-1 0,1 19 15,17-54 1,-17 36-16,-1 0 0,1-1 0,0 1 16,-18 0-16,17 0 0,1-1 15,0-34 1,-18 34-16,17 1 0,-17 0 15,18 0-15,-18-18 16,18 17-16,-1 1 0,-17-18 0,18 18 16,-18-18-16,35-35 15,-35 35-15,18 0 16,-1-53 0,-17 36-16,0-1 0,0 1 0,-17-89 15,17 88-15,0 1 16,0-1-16,17-52 15,-17 52-15,0 18 16,18-17-16,-18 17 0,0-18 16,18-158-1,-18 141-15,0-1 16,0 1-16,-18-18 0,18 18 0,0 18 16,-18 17-16,18-71 15,0 71-15,0 0 16,0 1-16,0-54 15,0 35-15,0 18 0,0-17 16,0-1-16,0 1 0,-17-19 16,-36-87-1,0 70-15,0 0 0,0 0 16,0 1-16,0 34 0,18 18 16,-18 18-16,18 17 0,0 1 15,-1-19 1,19 36-16,-1 0 0,0 0 15</inkml:trace>
  <inkml:trace contextRef="#ctx0" brushRef="#br0" timeOffset="9053.9542">23883 3210 0,'-18'-17'63,"1"17"-48,-1 0 1,1 0-16,-1 0 16,-17 0-1,-1 0-15,19-18 0,-1 18 16,-17 0-16,17 0 0,-17-18 16,0 18-16,-36 0 15,36-17-15,-1 17 16,1 0-16,-53-18 15,17 18-15,36 0 16,-71-18-16,71 18 16,-18 0-16,18 0 0,-18 0 15,0 18-15,0-18 16,-53 18-16,53-18 0,0 0 16,-52 17-1,52-17-15,0 0 0,0 18 16,0-18-16,-35 18 15,52-18-15,-16 17 0,16 1 16,-34 0 0,34-18-16,1 17 0,0 1 0,-36-1 15,54 1 1,-19 0-16,19-1 0,-19-17 16,19 18-16,-18 0 0,-18 17 15,17-35-15,19 18 16,-71 35-1,70-36-15,0 1 16,-17 17-16,17-17 0,1-1 16,-1 1-16,0 35 15,1-35-15,-1 17 16,18-18-16,-17 1 0,17 0 16,0-1-16,0 1 15,-18 0-15,18 17 16,0-17-16,0 17 0,0-18 15,0 1-15,-18 0 16,18-1-16,0 1 0,0 35 16,18-35-16,-18-1 15,0 1-15,0 0 16,18 17-16,-1-35 16,1 35-1,-1-17-15,1-1 0,0 1 0,-1 0 16,36 35-1,-35-36-15,0-17 16,17 35-16,-18-35 16,19 18-16,-19-18 0,1 0 15,53 18 1,-19-1-16,-34-17 0,17 0 16,1 0-16,-1 0 15,-17 0-15,17 0 0,0 18 16,0-18-16,18 0 0,-17 0 15,-1 0-15,18 0 0,-18 18 16,0-18-16,1 0 0,52 0 16,-53 0-1,18 0-15,-18 0 0,1 0 16,17 0-16,-18 0 0,53 0 16,-53 0-16,1 0 15,-1 0-15,0-18 0,0 18 16,1 0-16,34 0 15,-35 0-15,1 0 16,-1 0-16,0 0 0,1-18 16,17 18-1,-18 0-15,0-17 0,18 17 16,-18 0-16,-17 0 16,17 0-16,0 0 0,-17 0 15,35 0-15,-18 0 16,-17 0-16,17 0 0,-17 0 15,17 0-15,0 0 0,-17 0 16,17 0-16,-17 0 0,17 0 16,1 0-16,-19 0 15,36 17-15,-18-17 16,-17 0-16,17 0 0,-17 0 16,17 18-16,0-18 15,1 0 1,-1 0-16,-17 0 0,17 0 15,-17 0-15,17 0 0,-18 0 16,19 0-16,17 18 16,-36-18-16,19 0 0,52 17 31,-53-17-31,0 0 0,1 18 16,-1-18-16,0 0 0,0 0 15,1 18-15,-19-18 0,19 0 16,-1 0-16,0 0 0,36 0 15,-36 0 1,18-18-16,-18 18 0,1 0 0,16 0 16,-16-18-16,-1 18 0,36 0 15,-36-17 1,0 17-16,0-18 0,1 18 16,-1-18-16,0 1 0,18-1 15,-18 0 1,1 1-16,-1-1 0,18-17 15,-35 17 1,-1 1-16,18-1 0,-17 0 0,17 1 16,1-19-1,-1 19-15,-17-1 0,-1 1 0,36-36 16,-18 0 0,-17 35-16,-18 0 15,18 1-15,-18-1 0,17-17 16,-17 17-16,18 1 0,-18-1 15,0 0-15,0 1 0,18-1 16,-18-35 0,0 18-16,0 17 15,0-17-15,0 17 0,-18 1 16,0-1-16,-17-35 16,0 35-16,-18 1 0,0-18 15,-53-18 1,53 17-16,-17 1 0,17 17 15,0-17-15,0 0 0,-18 0 16,1 17-16,-18-17 0,-1 17 16,-122-35-1,70 35-15,-1 18 0,-34-17 16,17 17-16,-17-18 0</inkml:trace>
  <inkml:trace contextRef="#ctx0" brushRef="#br0" timeOffset="11211.982">24112 6509 0,'0'-18'15,"-17"0"1,-1 18 0,-17-17-1,17 17 1,-52-18-1,34 18-15,1-17 0,0 17 16,-18 0-16,0-18 0,0 18 16,-18-18-16,1 18 15,-1-17-15,1 17 0,-1-18 16,-17 18-16,18 0 0,-19-18 16,19 18-16,-18 0 0,-1 0 15,19 0-15,-18-17 0,17 17 16,-17 0-16,0 0 0,17 17 15,1-17-15,-19 0 16,19 18-16,17-18 0,-18 18 16,18-1-16,1-17 0,-1 18 15,0 0-15,0-1 0,17 1 16,-16-1-16,16 1 16,1 0-16,0-1 0,-18 1 15,18 17-15,-1-17 0,1 0 16,0-1-16,-1 19 0,1-19 15,0 1-15,0 17 0,-1-17 16,19-1-16,-19 19 0,19-19 16,-19 1-16,19 17 0,-1-17 15,1 17-15,-1-17 16,0 17-16,1 0 0,17-17 16,-18 17-16,18-17 0,0 17 15,0 0-15,-18 1 16,18-1-16,0 0 0,0-17 15,0 35 1,0-18-16,0-17 0,18 35 16,0-36-16,-18 1 15,17 0-15,1-1 16,-18 1-16,35-1 0,-17 1 0,17 0 16,-17-1-16,17 1 0,18 0 15,18 17 1,-36-17-16,18-1 0,-18 1 15,18-1-15,0-17 0,-18 18 16,18 0-16,0-1 0,0-17 16,53 36-1,-53-36-15,17 17 0,36 1 16,-35-18-16,-19 18 16,1-1-16,0-17 0,71 18 15,-54 0-15,-17-1 16,0-17-16,88 18 15,-88-18-15,18 17 16,-1-17-16,1 0 0,-1 0 16,1 0-16,70 0 15,-70 0-15,-18 0 16,-1 0-16,1 18 0,0-18 16,0 0-16,0 0 0,0 0 15,18 18-15,105-18 16,36 0-1,-159 0 1,17 0-16,89 0 16,17-18-1,-105 18-15,52-18 16,-52 1-16,-18 17 16,17 0-16,-17-18 0,18 1 15,-18 17-15,0-18 0,0 0 16,-1 1-16,1-1 15,36 0-15,-37 1 16,1-1-16,-17 0 0,52 1 16,-35-1-1,0 0-15,-18 1 0,18-1 16,-18 1-16,0-1 0,-17 0 16,17 1-16,1-1 0,-19 0 0,19-17 15,-1 0 1,-18 0-16,-17 17 15,18-17-15,0 17 0,-18-17 0,17-1 16,1-16 0,-18 16-16,18 19 0,-18-19 15,0 19-15,-36-54 16,36 53-16,-35-17 0,17 0 16,-17 17-16,-53-52 15,35 52-15,0-17 0,0 0 16,0 17-16,-105-53 15,69 36-15,-16 0 16,-1 0-16,0-1 0,-18 1 16,19 0-16,-125-18 15,124 17-15,-17 19 16,0-18-16,-1 17 0,-17-17 16,0 17-16,0 0 0,-142 1 15,142 17-15</inkml:trace>
  <inkml:trace contextRef="#ctx0" brushRef="#br0" timeOffset="23473.4516">5891 10266 0,'18'0'15,"0"0"-15,-1 0 16,1 0-1,0 0 1,-36 0 31,0 0-31,18-18-16,-17 18 15,-1 0 1,0 0-16,-17-17 15,-53-1 1,0 0 0,0 18-1,35 0-15,0 0 0,-18 18 16,1-18-16,17 0 0,-18 18 16,1-18-16,-1 0 0,0 0 15,-87 0-15,87 0 16,1 0-16,-19 0 15,-69 0-15,69 0 16,19-18-16,-18 18 0,17 0 16,-17-18-16,0 18 0,17 0 15,-17 0-15,0-17 0,17 17 16,-17 0-16,0 0 0,-159 0 31,176 17-31,-17-17 0,18 0 16,-19 0-16,-34 0 15,70 0-15,0 0 0,-53 0 16,71 0 0,-18 0-16,-17 0 15,34 0-15,1 0 0,-18 18 16,35-18-16,1 0 16,-1 0-16,1 0 15,-1 0-15,18 18 16,-18-18 46,18 17-46,0 1 0,-17-18-1,17 17-15,0 1 0,-18-18 16,0 18-16,18-1 0,0 1 15,-17 17-15,17-17 16,0 0-16,-18 35 0,18-18 16,-18 0-16,18 0 0,-17 1 15,-1 34 1,18-17-16,-18 35 16,1-35-16,17-18 15,-18 18-15,18 0 0,-17 0 0,-1 35 16,18-35-16,-18 0 15,18 0-15,0-18 16,-17 71-16,17-53 16,0 0-16,0 35 15,0-35-15,0 0 0,0 0 16,0-18-16,0 18 0,0 0 16,0-18-16,17 54 15,-17-36-15,0-18 16,18 53-16,-18-35 15,0 0-15,0 0 0,0 35 16,0-35 0,0 0-16,0-18 0,0 18 15,0 0-15,0 0 0,0 35 16,0-53-16,0 54 16,0-37-16,18-16 15,-18 17-15,0 17 16,17-17-16,-17-18 0,18 36 15,-18-53 1,0 17-16,17 0 16,-17 0-16,0-17 0,0 17 0,0-17 15,0 17-15,0-17 0,0 17 16,0-17-16,0 17 16,0-17-16,0-1 15,0 1-15,18 0 16,-18-1-16,0 1 15,18 0 1,-18-1-16,17 1 16,-17-1-1,18-17-15,-18 36 16,18-19 0,-1 1-1,1 0-15,0-1 16,-1-17-16,1 18 15,0-18-15,-1 0 0,1 18 16,17-18-16,-17 17 0,17-17 16,-17 0-16,17 18 0,35-18 15,-34 17-15,-1-17 16,0 0-16,18 18 0,-18-18 16,54 18-1,17-18 1,-54 0-16,-16 0 0,34 0 0,-17 17 15,0-17-15,0 0 16,0 0-16,17 0 0,-17 0 0,0 0 16,0 0-16,18 0 15,-18 0-15,0 18 0,0-18 16,-1 0-16,19 0 0,-18 0 16,0 0-16,0 0 0,17 0 15,-17 0-15,0 0 0,18 0 16,-18 0-16,0 0 15,-1 0-15,1 0 0,0 0 16,53 0 0,-53 0-16,18 0 0,-36 0 0,18 0 15,0 0-15,0 0 16,0 0-16,-1 0 0,-16 0 0,17 18 16,52-18-1,-69 0-15,17 0 16,0 0-16,-18 0 0,18 0 15,-18 0-15,0 0 0,18 0 0,35 0 16,-52 0 0,-1-18-16,18 18 0,-18 0 15,-17-18-15,17 18 16,18-17-16,-35 17 16,-1 0-1,-17-18 1,-17 18-16,17-18 15,-18 1-15,18-1 16,0-17 0,0 17-16,0 1 0,18-36 15,-18 17 1,0 1-16,17-18 0,1 18 16,-18-18-16,18 0 0,-1-17 15,19-124 1,-19 105-16,-17 19 15,18-18-15,-1 17 0,19-105 16,-19 87-16,1 1 0,0-18 16,-1 1-16,-17 16 15,18-16-15,0-1 0,-18-88 16,0 88-16,0 18 16,0 0-16,0-1 0,0 1 15,0 0-15,0-88 16,0 87-16,0 1 15,0 18-15,0-19 0,0 19 16,0-1-16,0 18 0,0-17 16,-18 17-16,18 0 0,-18-35 15,1 35 1,-1 18-16,0-1 16,18 19-16,-17-19 0,17 19 0,-18-1 15,0 0 1</inkml:trace>
  <inkml:trace contextRef="#ctx0" brushRef="#br0" timeOffset="26692.38">9931 14217 0,'17'0'31,"-34"0"0,34 0 63,-34 0 15,-1-18-93,0 18-16,1 0 16,-1 0-1,1 0 1,-1 0-16,0 0 0,1 0 15,-1 0-15,0 0 16,-17 0-16,17 0 0,-35 0 16,36 0-1,-18 0-15,-1 18 0,19-18 16,-19 0-16,1 0 0,-18 0 16,18 0-16,17 0 15,-17 0-15,0 0 16,-1 0-16,1 0 0,0 0 0,-36 0 15,18 0 1,18 0-16,-159 0 16,159 0-1,-18-18-15,-35 18 16,35 0-16,18-17 16,-18 17-16,0 0 0,0 0 15,17-18-15,-16 18 0,-1 0 16,0 0-16,17-18 0,-16 18 15,-1 0-15,0 0 0,-88-17 16,35-1 0,53 18-1,-35-18-15,52 18 16,-17-17-16,1 17 0,16 0 16,-17 0-16,0 0 0,18-18 15,-18 18-15,0 0 16,0 0-16,-35-17 15,35 17-15,0 0 0,-52-18 16,52 18-16,0 0 16,0 0-16,-53 0 15,53 0-15,0-18 16,0 18-16,18 0 0,-18 0 0,18 0 16,17 0-16,-52 0 15,52-17-15,0 17 16,1 0-16,-1 0 15,0 0-15,18-18 0,-17 18 141,-1 18-125,0-1-1,18 1 1,-17 0 15,17-1-15,0 1-1,0-1 1,0 1 0,0 0-16,0-1 15,0 1-15,0 0 0,0 17 16,0-17 0,17 17-16,-17 0 0,0 0 15,18-17-15,-18 17 0,0 1 16,0 69-1,0-69-15,0 52 16,0-53-16,0 18 16,0 0-16,0 0 0,0 18 15,0-19-15,0 72 16,0-71-16,0 17 16,-18-17-16,18 18 0,0-1 15,0 1-15,0 0 0,0-1 16,0 1-16,0-1 0,0 1 15,0-1-15,0 1 0,0-1 16,0 1-16,0-18 16,0 70-16,0-52 15,0-18-15,18 88 16,-18-88-16,0 0 0,18 0 16,-18 17-16,0 36 15,0-53-15,0 18 16,0-19-16,17 1 0,-17 53 15,0-71-15,0 18 16,0 0-16,0 36 16,-17-54-16,17 18 15,0-18-15,0 0 0,0 18 16,0-18-16,17 1 0,-17-1 16,18-17-16,-18-1 15,0 1-15,18-18 0,-18 18 16,17-18-1,1 0 1,-18 17 15,18-17-15,17-17 0,-18 17-16,36 0 15,-35 0-15,17 0 16,18 0-16,53 0 15,-53 0-15,18 0 0,70 0 16,-53-18-16,0 18 16,0 0-16,0 0 0,18 0 15,0 0-15,0-18 16,0 18-16,0 0 0,105 0 16,-105 0-16,106 18 15,-124-18-15,18 18 16,0-18-16,-18 0 0,88 17 15,-88-17-15,1 0 16,-19 0-16,1 18 16,52-18-16,1 0 15,-89 17-15,53-17 16,-53 0-16,1 0 16,-1 0-16,0 0 0,0 0 15,18 0 1,-35 0-16,17 0 0,-17 0 15,17 0-15,1 0 16,-19 0-16,1 0 0,-1-17 16,1 17-1,0 0-15,-18-18 16,-18 18 0,18-17-16,0-1 15,-18 0 1,18 1-16,0-1 15,0 0-15,0 1 0,0-19 0,0 19 16,0-36-16,18-18 16,-18 36-16,0 0 15,18 0-15,-18-1 0,0-17 16,17 0-16,1-70 16,-18 52-16,18 1 0,-1-89 15,-17-17 1,18 87-16,-18 1 15,18 0-15,-18 0 0,17-18 16,-17 18-16,0-18 0,0 18 16,0-18-16,0 0 15,0 0-15,-17-17 0,17 17 16,-18 0-16,0 18 0,18-18 16,-17 18-16,-1 0 0,18 0 15,-35-71 1,35 88-16,-18 1 0,18-1 0,-18-52 15,18 70-15,0-18 16,0 18-16,-17-35 16,-1 35-16,18 18 15,-17 0-15,17 17 16,-18 0-16,0 1 0,1 34 16,17 1-16</inkml:trace>
  <inkml:trace contextRef="#ctx0" brushRef="#br0" timeOffset="28183.6991">11113 16704 0,'0'18'47,"0"17"-47,0-17 16,0 17-16,0 0 0,0 18 16,0 0-16,17 70 15,-17-34-15,-17 16 16,17 1-16,0 18 0,0-1 0,0 142 31,0-159-31,17-18 0,1 0 0,-18 36 16,17-72-16,-17 19 15,18-53 1,-18-1-16,18-34 16</inkml:trace>
  <inkml:trace contextRef="#ctx0" brushRef="#br0" timeOffset="29275.7686">11095 16739 0,'0'-17'16,"18"17"-16,-1 0 15,18 0-15,-17 0 0,35 0 16,-18 0-16,36 0 16,-18 0-16,17 0 0,1 0 15,-1 0-15,1 0 0,17 0 16,-17 0-16,176 35 16,-89 0-1,-69-17-15,-1 0 16,194 17-1,-194-35-15,89 0 16,-107 17-16,1-17 0,52 0 16,-88 0-16,54 0 15,-72 0 1,19 0-16,-19 0 16,1 0-16,-18 18 46,0 0-30,0-1 0,0 1-1,0 0-15,0-1 0,0 1 16,0 17-16,0 0 16,0-17-16,0 17 15,0 1-15,0 17 0,0-18 0,0 71 16,0-53-1,-18 17-15,18 1 0,0 70 16,0-71-16,0 1 16,18 52-1,-18-70-15,0 0 0,0-17 16,0 16-16,0-16 0,0-1 16,0 36-16,0-54 15,0 36 1,-18-35-16,18-1 0,0 1 15,0 0-15,0-1 0,-17 1 0,17 0 16,0-1 0,0 1-16,-18-18 15,18 17 1,-18 1 0,1-18-1,-1 0-15,0 0 16,1 0-16,-1 0 0,-35 0 15,18 0-15,17 0 16,-17 0-16,0 0 0,-71 0 16,35 0-16,-70 0 15,53 0 1,0 0-16,-124 0 16,89 0-16,-142 0 15,142 0-15,-18 0 0,-71 0 16,18 0-1,106 0-15,17 0 16,18-18-16,18 18 0,17-17 16,18-1-16,0 1 15</inkml:trace>
  <inkml:trace contextRef="#ctx0" brushRef="#br0" timeOffset="30079.7212">11236 17674 0,'18'18'31,"17"-18"-15,-17 0-16,70 0 15,-18 0-15,-17 0 16,141 0-16,-88 0 0,0 0 16,141 0-1,-124 0-15,18 17 0,247 1 16,-264 0-1,-1-1-15,-34-17 0,-1 18 16,35 0-16,-70-18 16,-35 17-16,-1-17 0,1 0 15,-18-17 1,-35 17 0,17-18-16,1 0 15</inkml:trace>
  <inkml:trace contextRef="#ctx0" brushRef="#br0" timeOffset="30763.8311">12312 16880 0,'0'-17'15,"0"34"-15,-18-52 0,18 18 16,-17 17-16,17-18 16,-18 18-1,18 18 1,0-1 0,0 1-1,18-1-15,-18 36 16,0 18-1,0-36 1,0 0-16,17 18 0,-17 0 16,18 71-1,-18-54-15,0 89 16,0-53-16,0 0 0,0 0 0,-18 88 16,18-124-16,0 1 15,-17-1-15,17-17 0,-18 0 16,18 0-16,-18 0 15,18-35-15,0-1 16,-17-17-16</inkml:trace>
  <inkml:trace contextRef="#ctx0" brushRef="#br0" timeOffset="31260.4889">12453 17180 0,'0'0'0,"18"-17"16,-1 17-16,36-53 16,-17 35-16,52-35 15,-53 18-15,0 17 0,18-35 16,-18 18-1,-17 17-15,-36 18 16</inkml:trace>
  <inkml:trace contextRef="#ctx0" brushRef="#br0" timeOffset="31497.0762">12453 17463 0,'35'-36'15,"-17"19"-15,0-19 16,17 19-16,0-19 0,53-52 16,1 18-1,-37 34-15,-16 19 16,-1-1-16,-17-17 15,-1 35-15</inkml:trace>
  <inkml:trace contextRef="#ctx0" brushRef="#br0" timeOffset="31692.6287">12629 17586 0,'36'-35'0,"17"-18"16,0 35-16,35-70 16,-35 53-16,0-1 15,0 1-15,-18 0 16,0 17-16,0 1 0,-17-1 0</inkml:trace>
  <inkml:trace contextRef="#ctx0" brushRef="#br0" timeOffset="31862.4343">13141 17533 0,'71'-53'16,"-142"106"-16,177-141 0,-71 53 15,-17 17-15,35-17 16,-36 17-16,1 18 15</inkml:trace>
  <inkml:trace contextRef="#ctx0" brushRef="#br0" timeOffset="32016.011">13264 17657 0,'0'0'0,"53"-53"15,0 0-15,-17 17 16,-1 19-16,-18-1 0</inkml:trace>
  <inkml:trace contextRef="#ctx0" brushRef="#br0" timeOffset="32553.4572">11430 18027 0,'0'-18'31,"53"-17"-31,-35 0 15,34-1-15,-16 19 0,-1-18 16,18-18-16,18-18 16,-36 53-16,-18 1 15,1-1-15,-18 36 16</inkml:trace>
  <inkml:trace contextRef="#ctx0" brushRef="#br0" timeOffset="32766.4428">11307 18292 0,'0'0'0,"52"-36"16,-16 1-16,17 17 0,88-105 15,-71 70 1,1 18-16,88-89 15,-124 107-15,0-1 16,-35 36 0</inkml:trace>
  <inkml:trace contextRef="#ctx0" brushRef="#br0" timeOffset="32934.6406">11624 18327 0,'71'-18'16,"-142"36"-16,177-71 0,-71 35 0,124-105 16,-106 88-1,0-1-15,0 1 0,-18 17 16,-17 1-16,-1 17 16</inkml:trace>
  <inkml:trace contextRef="#ctx0" brushRef="#br0" timeOffset="33103.5096">11924 18450 0,'53'-17'0,"-106"34"0,141-52 16,-53 17-16,1 1 0,17-19 16,-18 19-16,35-36 15,-52 35-15,0 18 16</inkml:trace>
  <inkml:trace contextRef="#ctx0" brushRef="#br0" timeOffset="33212.1232">12136 18468 0,'0'0'0,"17"-18"16,1 1-16,-1 17 15,-17-18-15,0 0 0</inkml:trace>
  <inkml:trace contextRef="#ctx0" brushRef="#br0" timeOffset="33603.4038">11218 17939 0,'18'-18'31,"35"-17"-15,-18 17-16,53-35 0,-52 36 15,-1-1-15,0 0 0,0 1 16</inkml:trace>
  <inkml:trace contextRef="#ctx0" brushRef="#br0" timeOffset="33819.9577">11377 17992 0,'53'-36'16,"-106"72"-16,141-107 0,-52 53 15,34-34-15,1 16 16,-36 19-16,-17 17 16</inkml:trace>
  <inkml:trace contextRef="#ctx0" brushRef="#br0" timeOffset="34022.5878">11236 18327 0,'18'-18'16,"-1"18"-16,1-35 16,52-18-16,-17 0 15,0 18-15,18-18 0,-1 0 16,-17-18-16,18 18 0,70-35 15,-106 53-15,1 17 16,-1 1-16,-18-1 16,-17 36-16</inkml:trace>
  <inkml:trace contextRef="#ctx0" brushRef="#br0" timeOffset="34228.7362">11589 18292 0,'106'-106'16,"-212"212"-16,282-265 0,-123 106 16,71-35-16,-72 35 15,1 17-15,0 1 16,-35 35-16</inkml:trace>
  <inkml:trace contextRef="#ctx0" brushRef="#br0" timeOffset="34403.4122">11606 18433 0,'0'0'0,"36"-18"0,-1 0 16,18-17-16,106-53 15,-89 35 1,-17 18-16,106-36 16,-142 54-1</inkml:trace>
  <inkml:trace contextRef="#ctx0" brushRef="#br0" timeOffset="34554.598">11800 18521 0,'89'-18'16,"-178"36"-16,213-71 0,-71 35 0,0-17 15,0 0-15,35-36 16,-53 54-16</inkml:trace>
  <inkml:trace contextRef="#ctx0" brushRef="#br0" timeOffset="34691.9315">12030 18521 0,'53'0'15,"-36"-18"-15,19 1 0,16-36 16,-16 35-16,-19-17 16,1 17-16</inkml:trace>
  <inkml:trace contextRef="#ctx0" brushRef="#br0" timeOffset="35036.2232">11183 18045 0,'0'0'15,"53"-18"-15,-18 0 0,1-17 16,122-53 0,-122 70-16,16 1 0,-34-1 15,17 18-15</inkml:trace>
  <inkml:trace contextRef="#ctx0" brushRef="#br0" timeOffset="35184.8986">11271 18433 0,'36'-18'16,"-72"36"-16,107-54 0,-36 19 0,53-54 15,-52 36 1,16 0-16,1-1 0,-17 1 16</inkml:trace>
  <inkml:trace contextRef="#ctx0" brushRef="#br0" timeOffset="35863.0346">12453 16986 0,'35'0'15,"-17"-17"1,-36 17 15,1 0-31,-1 0 16,0 0-16,18 17 16,-17-17-16,34-17 93,19 17-77,-19-18-16,1 18 16,0-18-16,35 1 15,-36 17-15,1-18 16,-1 18-16,1 0 0,0-18 15</inkml:trace>
  <inkml:trace contextRef="#ctx0" brushRef="#br0" timeOffset="36068.9076">12435 17286 0,'36'-35'16,"-1"17"-16,53-35 16,-53 18-16,18 0 15,0-1-15,0 19 0,0-18 16,0 17-16,0 0 0,-18 18 0,1 0 16</inkml:trace>
  <inkml:trace contextRef="#ctx0" brushRef="#br0" timeOffset="36265.2823">12524 17463 0,'35'-18'0,"0"0"0,0 1 16,1-19-16,87-52 15,-70 53-15,18 0 0,-18-1 16,17 1-16,-17 0 15,53-18-15,-71 53 16,-35 17 0</inkml:trace>
  <inkml:trace contextRef="#ctx0" brushRef="#br0" timeOffset="36423.2892">12876 17551 0,'106'-71'0,"-212"142"0,265-177 16,-88 71-16,-18-1 0,52-17 15,-69 36-15,-19 17 16</inkml:trace>
  <inkml:trace contextRef="#ctx0" brushRef="#br0" timeOffset="36575.451">13212 17639 0,'105'-88'31,"-210"176"-31,246-212 0,-106 107 0,18-18 16,-36 35-16</inkml:trace>
  <inkml:trace contextRef="#ctx0" brushRef="#br0" timeOffset="36714.8085">13458 17657 0,'0'0'16,"18"-18"-16,17-53 15,-35 54-15,0-1 0</inkml:trace>
  <inkml:trace contextRef="#ctx0" brushRef="#br1" timeOffset="57388.2484">24800 12982 0,'18'0'47,"-36"0"109,-17-17-141,0 17-15,17 0 16,-17 0-16,0 0 0,-18-18 16,-36 0-16,37 18 15,-1 0-15,0-17 16,-53-1-16,53 18 0,-53 0 16,53 0-1,18 0-15,0 0 0,-1 0 16,1 0-16,0 0 0,17 0 15,-17 18-15,17-18 0,-17 0 16,-36 17 0,54-17-16,-1 18 15,0-18 32,1 0-31,-1 0-1,18 18 32,18-18-31,-18 17-16,0 1 16,0 0-16,0-1 15,0 36-15,0-18 16,0 1-16,0-1 0,0 18 15,0-18-15,0 18 0,0 0 16,0-18-16,17 18 0,-17 53 16,-17-53-1,17 0-15,0 0 0,-18 0 16,18-18-16,0 53 16,0-53-16,0 1 0,0 17 15,0-36 1,0 1-16,18-1 15,-1-17 1,1 0 0,0 0-16,-1-17 15,1 17-15,35 0 16,-18-18-16,1 18 0,16-17 16,37-1-1,-36 18-15,-18 0 0,18 0 16,0 0-16,17 0 0,-17 0 15,0 0-15,0 0 0,18 0 16,-36 0-16,18 0 0,-18 0 16,0 0-16,1 0 0,-1 18 31,-35-1-31,17-17 0,-17 18 16,18-18 15,0-18-16,-1-17 1,-17 17-16,0-17 16,18 0-16,-18-1 0,0-16 15,0-1-15,0 0 0,18-18 16,-18 1-16,0-19 16,0-69-16,0 105 15,-18 0-15,18 0 0,0 18 16,0 17-16,0 0 15,0 1 1</inkml:trace>
  <inkml:trace contextRef="#ctx0" brushRef="#br1" timeOffset="60115.4033">5980 11571 0,'0'18'16,"-18"-18"-1,0 0 48,1-18-47,-1 18-16,0 0 0,-17 0 15,-18-18 1,36 18-16,-19 0 0,1 0 15,-18 0-15,18 0 0,-18 0 16,18 0-16,-18 0 16,-53 0-16,0 0 15,53 0-15,0 0 16,-17 0-16,-36-17 16,35 17-16,1 0 0,17 0 15,-18 0-15,1 0 0,-19 0 16,19 0-16,-1 0 15,-17 0-15,18 0 0,-19 0 16,-52 0-16,71 0 16,-1-18-16,1 18 0,-1-17 15,-52-1-15,52 0 16,18 18-16,-17-17 0,17 17 16,-18-18-16,18 18 15,-17 0-15,17 0 0,-18 0 16,18-18-16,-17 18 15,17 0-15,18 0 0,-18 0 0,0 0 16,17 18-16,-17-18 0,18 0 16,0 0-16,0 0 15,-1 0-15,1 0 0,0 0 16,0 0-16,-1 0 0,19 18 16,-1-18-16,-17 0 0,17 0 15,0 0 1,18 17-16,0 1 15,18 0-15</inkml:trace>
  <inkml:trace contextRef="#ctx0" brushRef="#br1" timeOffset="62156.5125">2205 11483 0,'0'0'16,"-18"0"-16,18 18 31,-17-1-31,17 1 0,0 52 31,0-34-31,0-19 0,0 19 16,0-1-16,0 0 0,-18 0 15,18 54 1,-18-54-16,1 18 0,17 0 16,0 0-16,-18 17 0,0 36 15,18-35-15,0-18 16,-17 17-16,17 54 15,0-72-15,0 19 0,-18 35 16,18-53 0,0 0-16,0 0 0,18 0 0,-18 52 15,17-16 1,-17-37-16,18 1 16,-18 0-16,0 35 15,0-35-15,18 0 0,-18-17 16,0 17-16,17-1 0,1 37 15,-18-54 1,0 18-16,18-18 0,-18 18 16,17 35-1,-17-53-15,18 18 0,-18 0 16,0-17-16,18 17 0,-18-18 16,17 18-16,-17-18 0,18 18 15,-18-18-15,17 36 16,-17-18-16,18 17 15,-18-35-15,0-17 0,0 17 16,0 18 0,0-17-16,-18-19 0,18 19 15,0-19-15,0 18 0,0-17 16,-17 17-16,17-17 16,0 0-16,0-1 0,0 1 15,0 0-15,-18-18 0,18 17 16,0 1-1,0-1 1,0 1 47,0 0-48,18-18 1,-18 17-16,17 1 15,1-18 1,-18 18 0,18-18-16,-1 17 15,1 1-15,17 0 16,1-18 0,-1 17-1,-18-17-15,19 0 0,-19 0 16,19 0-16,-1 0 0,0 0 15,0 18-15,-17-18 0,17 0 16,36 17 0,-36-17-16,1 18 0,-1-18 15,18 0-15,-18 0 0,0 0 0,18 18 16,-18-18-16,18 0 16,36 17-16,-37-17 15,1 0-15,0 18 16,0-18-16,0 0 0,0 0 0,0 0 15,18 0-15,-19 0 0,54 0 16,-35 0 0,-18 0-16,0 0 0,0 0 15,17 0-15,-17 0 0,18 0 16,-18 0-16,17 18 0,-17-18 16,0 0-16,17 0 15,-17 0-15,18 0 0,-18 0 0,0 17 16,0-17-16,70 0 15,-70 0-15,0 0 16,0-17-16,70-1 16,-70 18-16,0-18 15,0 18-15,0-17 0,0 17 16,0-18-16,0 18 0,0 0 16,0-18-16,-18 18 0,18 0 15,-18-17-15,0 17 0,18 0 16,-35 0-16,0 0 15,-1 17-15,1-17 0,0 0 16,-18-17 31,0-1-31,0 1-1,0-1 16,0 0-15,0 1-16,0-1 0,0 0 16,0 1-16,17-19 15,-17 19 1,0-1-16,0-17 16,0 17-16,0-17 0,18 17 15,-18-17-15,0 0 0,0 0 16,0-36-1,0 18-15,17 18 0,-17-18 16,0 0-16,0 0 0,0 18 16,18-18-16,-18 0 0,0-53 15,0 53-15,0 0 16,0 0-16,0-17 0,0 17 16,0 0-16,-18-18 15,18 18-15,-17-123 16,-1 0-1,1 105-15,17 1 16,-18-54 0,18 71-16,-18-141 15,18 141-15,0-17 0,0 17 16,0-124 0,0 124-16,0-17 15,0 17-15,18-18 0,-18 19 16,18-1-16,-1-71 15,-17 71-15,18 0 16,-18 0-16,0 0 0,0 1 16,17 16-16,-17-17 0,0 18 15,0-18-15,0 18 0,-17 0 16,17-1-16,-18 19 16,18-19-16,0 19 0,-17 17 15,17-18-15,0 0 0,-18 1 16,36 17 15,-1 17-15,-17 1-16,18 0 15</inkml:trace>
  <inkml:trace contextRef="#ctx0" brushRef="#br1" timeOffset="70442.4703">12259 17233 0,'-18'0'47,"18"-17"-47,-17 17 16,-1 0-1,-17 0 1,0 0-16,-1 0 16,19 17-1,-1-17-15,-17 0 0,-1 0 16,-16 0 0,-1 0-16,17 0 0,-17 0 15,1 0-15,-1 0 0,0-17 0,0 17 16,-35 0-1,-1 0-15,54 0 16,0 0-16,0 0 0,-18-18 16,35 18-1,0 0-15,1 0 0,-1 18 16,0-18-16,1 0 47,17 17-32,-18-17 1,18 18 0,0-1 15,0 1-15,0 0-1,0-1-15,0 1 16,0 0-1,0 17-15,18-17 16,-18-1-16,0 19 16,0 16-16,0 37 15,0-36-15,0-18 0,0 18 16,0 17 0,0-34-16,0-1 0,0 0 15,-18 0 1,18-17-16,0 0 0,0-1 15,18-17 1,-18 18-16,17 0 16,1-1 15,0 1-15,-1-18-1,1 18 1,0-18-16,-1 0 0,19 0 15,-19 0-15,1 0 16,17 0-16,-17 0 0,35 0 16,-36 0-1,19 0-15,-1-18 0,-18 18 16,36 0-16,-17 0 0,34 0 16,-17 0-16,-18 0 15,1 0-15,-1 0 0,0 0 16,18-18-16,-18 18 15,36 0-15,-18-17 16,-35 17-16,17-18 16,0 18-16,-17 0 15,-1 0-15,1 0 16,-18 18 0,18-18-1,-1 0-15,1 0 31,-18-18 1,-18 18-17,18-18 1,0-17-16,18 17 16,-18-17-16,0-53 15,18 53-15,-18-18 16,0-18-16,0 1 0,-18-1 15,18-35 1,-18 53-16,18 0 0,0 18 16,0 17-16,-17-17 0,17 18 15,0-1 1,0 0-16</inkml:trace>
  <inkml:trace contextRef="#ctx0" brushRef="#br2" timeOffset="83129.8776">28804 12982 0,'18'-17'62,"-36"17"1,1 0-48,-1 0-15,0 0 16,1 0-16,-36 0 16,35 0-16,-17-18 15,-18 18-15,18 0 0,-18 0 16,0 0-16,0 0 0,-53 0 15,53 0-15,0 0 16,18 0-16,-18 0 0,0 0 16,18 0-16,0 0 15,-71-18 1,71 18-16,17 0 0,0 0 16,-17 0-16,17 0 15,1 0 1,-1 0-16,18 18 15,-18-18 1,1 0 15,17 18 32,-18-18-48,18 17-15,0 1 16,-17 0 0,17-1-16,0 1 15,0 17 1,0-17-16,0 17 16,0-17-16,0-1 15,0 19-15,0-19 0,0 1 16,-18 17-16,18 0 0,0 1 15,0-1-15,-18 0 0,18 18 16,0-18-16,0 36 16,0-36-16,0 1 15,0-1-15,18 0 0,-18-17 0,18 35 16,-18-18 0,0-17-16,0-1 0,17 1 15,-17-1-15,0 19 0,-17-1 16,17-17-16,0-1 15,-18 1-15,18 0 16,0-1-16,0 1 0,-18-1 0,18 1 16,0 0-1,0-1 1,0 1 0,0 0-1,0-1 1,18-17 15,17 0-15,-17 0-16,-1 0 15,1 0-15,0 0 16,17 0-16,-17-17 0,17 17 16,0 0-16,18 0 0,-18 0 15,1 0-15,17 0 0,-18 0 16,18 0-16,0 0 0,-18 17 15,18-17-15,0 0 0,-18 0 16,18 0-16,0 0 16,-18 0-16,0 0 0,1 0 15,-1 0-15,-17 0 16,-1 0-16,1 0 0,-18 18 16,35-18-1,-17 0-15,-1 0 16,1 0-16,0 0 15,-18-18-15,17 1 16,-17-1 15,0 0 1,-17 1-32,17-1 15,0 0-15,0 1 16,0-1-16,0 1 0,17-19 0,-17 19 15,0-19-15,0 1 0,0 0 16,18-18-16,-18-35 16,18 35-16,-18-18 15,0 1-15,0-1 0,-18-52 16,18 70 0,-18 0-16,18 0 0,0 18 0,-17-18 15,17 35 1,17 0-1,-17 1-15,18 17 0,-18-18 16</inkml:trace>
  <inkml:trace contextRef="#ctx0" brushRef="#br2" timeOffset="87717.8736">9931 11589 0,'-18'0'32,"0"0"-1,1 0-16,-1 0-15,1 0 0,-1 0 0,0 0 16,-17 0-16,0 0 0,-1 0 16,1 0-16,-71-18 15,53 18-15,0 0 16,1 18-16,-19-18 0,0 0 16,1 0-16,-71 17 15,53-17-15,17 18 16,-17-18-16,0 0 0,17 0 0,-176 18 31,159-18-31,17 0 0,-87-18 16,69 18-16,19 0 15,-18 0-15,-1 0 16,19 0-16,-18 0 0,-53 0 16,70 0-16,1 0 15,-1-18-15,-70 18 16,70 0-16,1 0 0,-54-17 15,71 17-15,0 0 16,-17 0 0,35 0-16,-1 0 0,1 0 15,0 0-15,-1-18 16,19 18-16,17-18 16,-18 1-16,1 17 31,-1 0-16,0 17 1,1 1-16,-1-18 16,0 18-16,1-18 15,-1 0 1,0 0 0,1-18-16,-1 0 15,1 18-15,17-17 16,-36 17-16,36-18 15,-17 18-15,-1 0 16,0 0-16,1 0 16,17 18 46,0-1-46,-18-17-1,18 18-15,0 0 0,0-1 16,0 19-16,0-1 16,0-17-16,0 17 15,0 35-15,0-17 16,0-17-16,0-1 0,-18 18 16,1 17-1,17-34-15,0 17 0,-18-18 16,18 18-16,0 35 15,0-53-15,0 18 16,0-18-16,0 18 0,0-17 0,0 17 16,0-18-16,0 18 15,0-18-15,0 18 0,0 0 16,0-18-16,0 18 0,0 35 16,0-35-1,0 0-15,0 0 0,0 0 0,0-18 16,0 18-16,0 0 15,0-18-15,0 18 0,0-18 16,18 107 0,-18-54-16,0-35 15,17-18-15,-17 71 16,0-71-16,0 18 16,0-18-16,0 53 15,0-35-15,18-17 0,-18 17 16,0-18-16,0 0 0,18 0 15,-18 18-15,0-17 0,0-1 16,17 0-16,-17 0 16,0 1-16,18 17 0,-18 17 15,0-35-15,0 1 16,0-1-16,0 0 0,0 36 16,0-53-16,0 17 15,0-18-15,0 19 16,0-19-16,0 1 0,0 0 15,0 17 1,18-17-16,-18-1 0,0 1 0,0-1 16,0 1-16,17 0 31,-17-1-15,18-17 30,0 0-14,-1 0-17,1 18 1,-1-18 0,1 0-1,-18 18-15,18-18 0,-1 0 0,19 0 16,-19 17-1,1-17-15,0 0 0,-1 0 16,18 0 0,-17 0-16,17 0 0,-17 0 0,0 0 15,-1 18-15,19-18 16,-19 0-16,1 18 16,0-18-16,34 17 15,-34-17-15,0 0 0,-1 0 16,1 0-16,0 18 0,17-18 15,-17 0-15,17 0 16,0 0-16,-17 0 16,17 0-16,18 0 15,-35 0-15,17 0 0,-18 0 16,54 0 0,-53 0-16,17 0 0,0 0 0,1 0 15,52 0 1,-53 0-16,0 0 0,18 0 15,-18 0-15,1 0 16,-1 0-16,53 0 0,-53 0 16,18-18-16,-17 18 0,17 0 15,0 0-15,-18-17 0,53 17 16,-35-18 0,0 18-16,35-18 15,-53 18-15,18 0 0,-18 0 16,18 0-16,18-17 15,-36 17-15,53 0 16,-52 0-16,-1-18 16,0 18-16,-17 0 0,17 0 15,0-18-15,1 18 0,17 0 16,-36 0-16,19 0 16,16-17-1,-34 17-15,17 0 0,1 0 16,-19 0-16,1-18 15,35 18-15,-18 0 16,-17 0-16,-1-18 16,1 18-16,0 0 0,-1 0 15,1 0 32,0 0-31,-18-17-1,17 17-15,1 0 32,0 0-17,-1 0 17,1 0-17,-1 0 1,1 0-1,0 0-15,-1 0 0,1 0 16,17 0-16,-17 0 16,0-18-16,-1 18 0,1 0 0,-1 0 15,19 18 1,-19-18-16,1 17 0,0-17 16,17 18-16,-17-18 15,-1 0-15,1 0 0,35 18 16,-36-18-16,1 0 15,0 0-15,-1 0 16,1 0-16,0 0 0,-1 0 16,1 0-16,-18 17 0,18-17 15,-18-17 63,-18 17-62,18-18-16,0 0 0,0 1 16,0-1-1,-18-17-15,18 17 0,0 1 16,0-19-16,0 19 0,0-19 16,0 1-16,0 0 0,18-18 15,0-35 1,-18 35-16,17 0 0,-17 0 15,18 0-15,-18 0 0,17-17 16,-17 17-16,18 0 0,-18-71 16,18 71-16,-18-17 15,17-1-15,-17 1 0,0 17 16,0-18-16,0 1 0,0-71 16,0 70-16,0-70 15,0 70 1,-17-70-16,17 88 15,-18-88 1,18 71-16,-18 17 0,18-18 16,0 1-16,-17-1 0,17 18 0,-18-70 15,18 70 1,-17-18-16,17-52 16,-18 70-16,18-71 15,0 54-15,0-1 0,0 18 16,0-17-16,-18-89 15,18 124 1,0-1-16,-17 19 0,17-18 16,-18 17-16,0-17 15,1 17 1,-1 0-16,18 36 31,0 0-15</inkml:trace>
  <inkml:trace contextRef="#ctx0" brushRef="#br0" timeOffset="107970.956">5662 18150 0,'-35'18'0,"0"0"0,17 17 16,-53 36 0,36-36-16,17 0 0,-17 18 15,18 0-15,-1 17 0,0-17 0,18 0 16,0-17-16,36 34 16,-19-52-16,18-1 15,1-17-15,34 18 16,-34-18-16,-1-18 0,0 18 15,-17-17-15,-18-1 16,0 1-16,0-1 16,-36 0-16,1 1 0,-35-1 15,17 18-15,-18-18 16,54 18 0,-19 0-16,19 0 15,34 18-15,19-18 16,-1 0-16</inkml:trace>
  <inkml:trace contextRef="#ctx0" brushRef="#br0" timeOffset="108170.4589">6033 18538 0,'0'0'0,"17"0"0,-17 18 16,35 17-1,-17-17-15,0 0 0,-1 17 0,19-17 16,17 35 0,-18-36-16,-18-17 0,36 18 15,-35-18-15,0 0 16</inkml:trace>
  <inkml:trace contextRef="#ctx0" brushRef="#br0" timeOffset="108326.5516">6244 18521 0,'0'0'16,"-35"35"-16,17-17 0,-17 17 0,0 18 15,17-18 1,0-17-16,18 0 16,0-1-16,18-17 0,0-17 15</inkml:trace>
  <inkml:trace contextRef="#ctx0" brushRef="#br0" timeOffset="108605.6061">6615 18327 0,'-53'70'15,"106"-140"-15,-124 193 0,53-52 0,1-18 16,-1 17-16,36 36 15,-1-71-15,36 1 0,-17-1 16,17-35-16,88 0 16,-71-35-1,-52 17-15,-1 0 16,-34 1-16,-18-1 16,-36 1-16,18 17 15,0 0-15,-17 17 16,17-17-16,17 0 0,-17 18 0</inkml:trace>
  <inkml:trace contextRef="#ctx0" brushRef="#br3" timeOffset="116569.4654">26123 12965 0,'-17'0'141,"-1"0"-141,0 0 0,-35 17 16,18-17-16,0 0 15,-18 0-15,18 0 0,-18 0 16,0 0-16,-71-17 15,71-1-15,-17 18 16,-71-18-16,88 18 16,0 0-16,-53 0 15,88 0-15,-17 18 16,18-18-16,-1 0 0,18 18 47,-18-18-32,1 0-15,-19 0 16,19 0 0,-1 0-16,18 17 31,18-17 0,-18 18 0,0 0-15,-18-1-16,18 1 16,0-1-16,0 1 0,-18 35 15,18-18 1,0-17-16,0 17 0,0 36 16,0-18-16,-17-18 15,17 18-15,0 0 0,-18 0 16,18 0-16,0 0 0,-18 35 15,1-35-15,17 0 16,0-18-16,0 35 16,0-52-16,0 0 15,0 17-15,0-17 0,17-1 16,1 1 0,-18-1-16,18 1 31,-1-18 16,19-18-32,-19 18 1,1 0-16,17 0 0,-17 0 16,17 0-16,-17 0 0,52 0 15,-34 0-15,17 0 16,-18 0-16,18 0 0,-18 18 15,71-18 1,-53 0-16,0 0 0,0 18 16,-18-18-16,18 0 0,-18 0 15,0 0-15,1 0 0,-1 0 16,18 17 0,-36-17-16,1 0 15,0 18-15,-1 0 16,1-18-16,0 17 15,-1-17-15,1 0 16,0-17 0,-18-1-1,0 0 1,0 1-16,0-36 16,0 35-16,0-17 0,0-53 15,0 52-15,0-16 16,0-19-16,0 18 0,0-53 15,17 36-15,-17 17 16,0 0-16,0-18 16,-17-35-1,17 54-15,0 16 0,-18 1 0,0 0 16,18 17-16,-17 0 16,-1 1-16,0 17 0</inkml:trace>
  <inkml:trace contextRef="#ctx0" brushRef="#br3" timeOffset="120860.861">7391 11606 0,'-18'0'63,"0"-17"-48,1 17 1,-1 0-16,-17 0 0,17-18 16,-17 18-16,0 0 15,-1 0-15,-34-18 16,17 18-16,0-17 0,-18 17 0,1 0 16,-1 0-16,1 0 15,-1 0-15,-17 0 0,-88 0 16,-1 0-1,89 0-15,0 0 0,0 0 16,-1 0-16,-16 0 0,16 0 16,1 0-16,0 0 15,18 0-15,-19 0 0,19 0 16,-18 0-16,-1 17 0,-52-17 16,53 18-16,18-18 15,-1 0-15,18 0 16,-18 0-16,19 0 0,-1 0 15,-71 0-15,54-18 16,17 18-16,0 0 16,-18 0-16,18 0 0,0 0 15,18 0-15,-18 0 0,0 18 0,18-18 16,-53 18 0,53-1-16,-1-17 0,-17 18 15,36-18-15,-1 0 16,0 0-16,1-18 15,17 1 1,-18 17 0,18 17 46,0 1-46,0 0-16,18-1 15,-18 1-15,0 0 0,0 17 16,0 0-16,17 0 0,-17 18 16,0 36-1,0-19-15,0-17 0,0 0 16,0 17-16,0-17 0,18 18 16,-18-18-16,0 17 0,0 54 15,18-54-15,-18-17 16,0 18-16,0 35 15,0-36-15,0-17 16,0 0-16,-18 18 0,18-18 16,0 0-16,0 17 0,-18-17 15,18 0-15,0 0 0,-17 17 16,17 36 0,-18-53-16,18 18 0,0-18 15,0 0-15,0-1 0,0 19 16,0-18-16,0 0 0,0 0 15,0 0-15,0 17 0,0 36 16,0-35-16,0-18 16,0-1-16,0 1 15,0 0-15,0 0 0,0 0 16,0 0-16,0-18 0,0 18 16,18-17-16,-18 87 15,17-105-15,-17 17 16,0-17-16,0-1 0,18 1 15,-18-1-15,0 1 16,18 0-16,-18-1 16,0 1-16,0 0 15,0-1 1,17-17 0,1 0 77,0 18-77,-1-18 0,1 0-16,0 0 0,-1 0 15,1 18-15,-1-18 0,1 0 16,17 0-16,1 0 0,-1 0 15,0 0-15,53 17 16,-52-17-16,17 0 16,0 0-16,-1 0 0,-16 0 15,17 0-15,0 0 0,-18 0 16,18 0-16,0 0 16,0 0-16,35 0 15,-35 0-15,35 0 16,-35 0-16,-18 0 0,18 0 15,0 0-15,0 0 0,0 0 16,141-17 0,-141 17-1,-18 0-15,18 0 0,-18 0 16,18-18-16,35 18 16,-52 0-16,16 0 0,-16 0 15,17 0-15,35 0 16,-35 0-16,-18 0 0,18 0 15,-18 0-15,71 18 16,-71-18-16,18 0 16,0 0-16,-18 0 0,18 0 15,36 0 1,-37 0-16,1 0 0,-17 0 16,17 0-16,0 0 0,-18 0 0,18 0 15,53 0 1,-71 0-16,18-18 0,35 18 15,-53 0-15,0 0 16,-17 0-16,17 0 16,-17 0-16,0 0 0,-1 0 0,1 0 15,0 0 1,-18-18 109,17 1-109,-17-1-16,0 0 15,0 1-15,0-1 0,0-17 16,0 17-16,18-17 0,-18 17 15,0-17-15,0 0 0,0-1 16,0-34 0,0 35-16,0-1 0,0 1 15,0-18-15,0 18 0,0-18 16,0-53-16,0 53 16,18-17-16,-18 17 0,0 0 15,0-71 1,0 71-16,0 0 0,0-17 0,0 17 15,0-18-15,0 1 16,0-1-16,0 1 0,0-1 16,-18 18-16,18-17 15,-18-71-15,18 70 0,-17-52 16,17 52-16,0 18 16,0 0-16,0-17 0,0-54 31,0 54-31,0-1 0,17 18 0,-17-17 15,0-1-15,0 1 0,0 17 16,18-18-16,-18 18 0,0-17 16,0 17-16,0-36 15,0 54-15,0-53 16,0 53-16,0-1 16,18 1-16,-18-35 15,0 34-15,0 1 0,0 17 16,0-17-16,-18 17 15,18 1-15,-18 17 172,1 0-156,17-18-16,-18 18 0,0 0 16,-17 0-16,-88 0 15,70 0 1,0 0-16,-18 0 0,1 0 15,17 0-15</inkml:trace>
  <inkml:trace contextRef="#ctx0" brushRef="#br3" timeOffset="123324.7535">12294 17251 0,'-17'0'32,"17"17"-17,0-34 32,-18 17 47,0 0-63,1 0-15,-1 17-16,0-17 0,-34 0 15,34 18-15,-17-18 16,-1 0-16,1 0 0,-18 0 16,18 0-16,-53 18 15,52-18-15,1 0 0,-35-18 16,52 18-1,-17 0-15,17-18 0,0 18 16,36 0 15,-18 18-15,0 0 0</inkml:trace>
  <inkml:trace contextRef="#ctx0" brushRef="#br3" timeOffset="124020.5712">11659 17304 0,'0'-18'16,"-17"18"15,17 18-15,0-1 0,0 1-16,0 17 15,0 1-15,0-19 16,0 1-16,0 17 0,0-17 15,0 17-15,17 0 0,-17 36 16,18-36 0,-18 0-16,0 18 15,18-35-15,-18 0 16,0-1-16,0 1 16,0 0-16,0-1 15,17-17 1,-17 18-1,0-1 32,0 1-31,0 0 0,18-18 62,-18 17-16,0 1-15</inkml:trace>
  <inkml:trace contextRef="#ctx0" brushRef="#br3" timeOffset="125073.4071">11730 17992 0,'18'0'63,"-1"0"-48,1 0 1,-1 0-1,1 17-15,0-17 16,17 0-16,-17 0 0,17 0 16,-17 0-16,52 0 15,-52 0-15,17 0 0,0-17 16,36 17 0,-36 0-16,0 0 0,1 0 15,-1 0-15,53 0 16,-53-18-16,-17 18 0,17 0 15,36-18 1,-53 18-16,17 0 0,-18 0 16,19-17-16,-19 17 0,19 0 15,-19 0-15,1-18 16,0 18 0,-1 0-16,1 0 31,-18 18-16,17-18 1,-34 0 62,17-18-47,0 0-15,-18 1 0,18-1-16,0 1 0,0-36 15,-17 35-15,17-17 16,0-1-16,0 1 0,0-18 16,0 18-16,0-18 0,-18-17 15,18 34 1,0 1-16,-18 0 0,18-1 15,0 19-15,0-1 47,18 18-31,0 0 0,-18-18-1,-18 18 48,18-17-16,-18 17-32,1 0 1,-1 0-1,0 0 1,1 0-16,-1 0 16,0 0-16,-17 0 15,0 0-15,-53 0 16,52 0-16,-16 17 0,-19-17 16,18 18-16,0-18 15</inkml:trace>
  <inkml:trace contextRef="#ctx0" brushRef="#br0" timeOffset="156441.7621">988 5909 0,'17'0'16,"72"-18"-1,-36 1-15,17 17 0,18-18 16,0 18-16,18-18 0,0 18 15,123-17 1,-123 17-16,0-18 0,-18 18 16,1-17-16,-19 17 0,54-36 15,-89 36-15,-18 0 16,-17-17-16,-17 17 16,-1 0-16</inkml:trace>
  <inkml:trace contextRef="#ctx0" brushRef="#br0" timeOffset="156713.4117">1958 5486 0,'35'0'16,"0"0"-16,1 17 0,70 19 15,-36-19-15,54 36 16,-54-18-16,1 1 15,-18-1-15,0 18 0,-18-18 16,18 89 0,-53-89-16,-36 18 15,-16-18-15,-1 18 0,-88 35 16,70-35-16,0-18 16,-34 54-1,69-72-15,19 1 0,17 0 16</inkml:trace>
  <inkml:trace contextRef="#ctx0" brushRef="#br0" timeOffset="157594.8705">18468 5627 0,'-35'0'0,"-1"0"16,19 0-16,17-18 15,17 18 1,19 0-16,87 0 15,-52 0-15,17 0 0,106 0 16,-71 0 0,-17 0-16,18 0 0,-1-17 0,106-1 15,-140 18-15,-19-18 16,-17 18-16,0-17 16,-18 17-16,1 0 15,-54 0-15,0 0 16</inkml:trace>
  <inkml:trace contextRef="#ctx0" brushRef="#br0" timeOffset="157855.7241">19491 5292 0,'18'0'15,"-1"0"-15,19 0 0,69 17 16,-34-17-16,-1 18 15,36-18-15,-17 18 0,34-18 16,-17 17-16,70 19 16,-123-19-16,-18 18 0,-17 36 15,-53-36 1,-18 18-16,-88 71 16,70-71-16,-17-1 0,17 1 15,1 0-15,17-17 0,0 17 16,0-18-16,0 18 15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0-08T21:42:49.079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15787 3475 0,'-18'0'0,"18"35"16,-17 0-16,17 36 15,0-18-15,0-18 16,0 18-16,17 35 15,-17-35-15,0-18 0,0 1 16,35 34 0,-17-34-16,-18-19 15</inkml:trace>
  <inkml:trace contextRef="#ctx0" brushRef="#br0" timeOffset="1330.1389">15716 5098 0,'-17'0'15,"17"-18"-15,-18 18 16,18-18 0,-18 18-16,18-17 15,-17 17-15,34 0 31,1-18-15,0 18-16,-1 0 16,54 18-1,-18-1-15,-18 1 0,36 35 16,-54-35-16,36 52 16,-53-17-16,0-18 15,0 1-15,-18 17 0,-17-18 16,-35 53-1,34-53-15,1-17 0,-35 17 16,52-17-16,0-18 16,36 17-1,35 1-15,0-18 16,35 18 0,-53-18-16,36 0 15,-36 0-15,-17 17 0,-18 1 16,0 0-16</inkml:trace>
  <inkml:trace contextRef="#ctx0" brushRef="#br0" timeOffset="1941.1073">15857 6897 0,'-17'0'16,"17"17"-1,0 1-15,0 0 16,0 35-16,17-18 0,-17 18 16,18 53-1,-18-53-15,0 0 0,18-18 16,-1 35-16,-17-34 16,0-1-16,18-17 15,0-1-15</inkml:trace>
  <inkml:trace contextRef="#ctx0" brushRef="#br0" timeOffset="2704.8482">17321 3687 0,'-35'0'0,"-18"52"16,36-16-16,-19 34 16,36-34-16,0-1 15,18 18-15,17-18 0,0 0 16,54 1-16,-19-19 15,36-17 1,-53-17-16,53-54 16,-71 36-16,0-36 15,-70-17 1,0 35-16,0 18 0,-18 0 0,-18-1 16,1 19-16,-1 17 15,18 0-15,0 0 0,18 35 16,0 0-16,17 18 15</inkml:trace>
  <inkml:trace contextRef="#ctx0" brushRef="#br0" timeOffset="3159.4287">17233 5151 0,'-35'17'15,"70"-34"-15,-105 69 0,52-16 16,-17 70-16,35-36 16,17 36-1,1-35-15,17-36 0,1 18 16,16-18-16,1-17 0,71-18 16,-71 0-16,0-18 15,35-70 1,-53 53-16,-17-18 0,-1 0 15,-17 0-15,-17 0 0,-18 0 16,-1 0-16,-52-18 16,18 36-16,17 18 0,0 17 15,17 17-15,-34 36 16,35 0-16,17 0 0</inkml:trace>
  <inkml:trace contextRef="#ctx0" brushRef="#br0" timeOffset="3537.7278">17374 7020 0,'-35'88'0,"70"-176"0,-70 229 16,35-88-16,18 36 15,-1-54-15,19 0 0,-19 0 16,36-17-16,35 0 16,-52-18-16,52-53 15,-53 0-15,0 18 16,-35-18-16,18-53 15,-36 35-15,1 18 16,-19 0-16,-52-17 0,35 35 16,-17 17-16,17 18 0,-53 0 15,53 18 1,18 17-16</inkml:trace>
  <inkml:trace contextRef="#ctx0" brushRef="#br0" timeOffset="4503.9859">18768 3828 0,'-18'0'0,"36"0"47,-1 0-32,19 17-15,-19-17 16,54 0-16,-36 18 15,18-18 1,-18 0-16,-17 0 0,0 0 16,-1 0-16,1 0 0</inkml:trace>
  <inkml:trace contextRef="#ctx0" brushRef="#br0" timeOffset="4771.7592">19403 3440 0,'0'35'16,"0"-17"-16,0 52 15,0-17 1,0 0-16,0 0 0,17 0 0,1 53 16,0-54-1,-1 1-15,1-17 0,-18-1 16</inkml:trace>
  <inkml:trace contextRef="#ctx0" brushRef="#br0" timeOffset="5310.6127">18785 5521 0,'18'0'31,"17"0"-31,1 0 16,-19 0-16,19 0 16,-19 0-16,1 0 0,35 0 15,-36 0-15</inkml:trace>
  <inkml:trace contextRef="#ctx0" brushRef="#br0" timeOffset="5589.5396">19121 5239 0,'70'0'15,"-140"0"-15,175-18 0,-52 18 16,18 0-1,-36 18-15,-17-1 0,-1 1 0,-17 70 16,-17-35 0,-1 0-16,-17 0 0,-18 53 15,35-53 1,18-36-16,0 1 0,36 0 16,34-1-1,-35-17-15,1 0 16,17 0-16,-18 0 0,0 0 15,-17 0-15</inkml:trace>
  <inkml:trace contextRef="#ctx0" brushRef="#br0" timeOffset="6247.9423">18715 7108 0,'-18'18'16,"36"-18"15,17 0-15,-17 0-16,-1 0 15,19 0-15,-1 0 0,53-18 16,-53 18-16,54 0 15,-54 0-15,0 0 16,-17-17 0</inkml:trace>
  <inkml:trace contextRef="#ctx0" brushRef="#br0" timeOffset="6508.2829">19368 6668 0,'-18'17'16,"18"1"-16,18 35 0,-18-18 15,0 36-15,17-19 0,1 90 16,-18-90-16,35 54 15,-17-70 1,-1-1-16,-17 0 16,18-17-16,-18 17 0,0-17 0,-18-18 15</inkml:trace>
  <inkml:trace contextRef="#ctx0" brushRef="#br0" timeOffset="7602.122">15628 8343 0,'-53'0'0,"-53"35"15,71 1-15,-18-19 0,18 54 16,17-36-1,18 1-15,18 16 0,52 19 16,-17-36-16,106 36 16,-124-36-1,54 18 1,-72-35-16,-17-1 0,0 1 16,-17 0-16,-54-1 15,36 1-15,-1-18 0,-16 0 16,-1 17-16,35-34 15,0 17-15,18-18 0,18 18 16</inkml:trace>
  <inkml:trace contextRef="#ctx0" brushRef="#br0" timeOffset="7847.5748">15998 8802 0,'0'70'16,"0"-140"-16,0 176 0,0-53 0,0 17 15,18-35-15,0 1 16,-1-19-16,19-17 0,17 0 16,35-17-16,-53-1 15,0-17-15,1-1 0,-36 1 16,0-53 0,-18 70-16,-17-17 0,-18 17 15,18 1-15,-18-1 0,-36 18 16,54 0-16,17 0 15,1 18-15</inkml:trace>
  <inkml:trace contextRef="#ctx0" brushRef="#br0" timeOffset="8209.1785">16334 8343 0,'0'18'16,"17"17"-16,1 0 16,0 18-16,34 88 15,-34-70-15,0 0 0,-1 52 16,-17-88 0,0 1-16,0-1 0,0-18 15,0 1-15,0-36 16,18-17-1,0 35-15,-1-17 0,19 17 16,34 17 0,-35 1-16,1 17 0,-1 18 15,-35-35-15,0 17 16,-18-17-16,1-1 0,-1 1 16,0 0-16,-35-1 15,18-17-15,0-35 16,17 17-16,1 1 15</inkml:trace>
  <inkml:trace contextRef="#ctx0" brushRef="#br0" timeOffset="8504.0595">16845 9031 0,'18'0'15,"-36"0"-15,53-18 0,-17 18 0,17-17 0,1-36 16,-19 35 0,1 1-16,-18-1 0,0 0 15,-35-17-15,17 17 16,-17 36 0,17 0-16,0-1 0,1 1 15,-1 17-15,18 1 0,0-1 16,35 18-16,1-36 15,-19 1-15,72 17 16,-37-35-16,-16 0 16,17 0-16,-18-17 0,-17-1 0</inkml:trace>
  <inkml:trace contextRef="#ctx0" brushRef="#br0" timeOffset="8692.9164">17216 8449 0,'0'0'0,"0"35"0,0 18 15,0 71 1,17-71-16,18 70 16,1-70-16,-19 0 0,19 35 15,-19-53-15,1 1 16</inkml:trace>
  <inkml:trace contextRef="#ctx0" brushRef="#br0" timeOffset="9342.55">18556 8520 0,'-35'-53'15,"70"106"-15,-88-142 0,18 72 16,-18-36-16,35 35 16,-17 1-16,17 17 0,1 0 15,-18 35 1,35 0-16,0 18 0,17 71 16,18 17-1,1-88-15,-1-1 0,-17 1 16,17-17-16,-17-1 0,-1-17 15,1 17 1,-18-18-16,-18-17 0,-35-17 16,36-1-1,-1 1-15,0-1 0,18 0 16,-17 1-16,17-1 16,17 0-16,1 18 0,0 0 15,17-17-15,18 17 16,-18 0-16,0 0 15,1 0-15,-19 0 0</inkml:trace>
  <inkml:trace contextRef="#ctx0" brushRef="#br0" timeOffset="9509.3408">18750 8802 0,'35'17'16,"-70"-34"-16,88 52 15,-35-35-15,-1 0 0,1 18 16,0-1 0,-1-17-1</inkml:trace>
  <inkml:trace contextRef="#ctx0" brushRef="#br0" timeOffset="9849.2692">18944 8273 0,'0'0'0,"0"17"0,0 19 15,18-1-15,-18 0 0,17 18 16,1 35-16,0-35 16,-1 0-16,1 0 0,0-18 15,-1 18-15,19 18 16,-36-54-16,0 19 0,17-19 15,-17 1 1</inkml:trace>
  <inkml:trace contextRef="#ctx0" brushRef="#br0" timeOffset="10055.8604">18697 8643 0,'0'0'16,"18"-18"0,0 18-16,-1-17 15</inkml:trace>
  <inkml:trace contextRef="#ctx0" brushRef="#br0" timeOffset="10293.0864">19262 8661 0,'53'0'16,"-106"0"-16,141 0 0,-53-18 0,36 18 15,-36-18-15,0 18 16</inkml:trace>
  <inkml:trace contextRef="#ctx0" brushRef="#br0" timeOffset="10499.3138">19332 8378 0,'0'36'0,"0"-1"15,0 0-15,0 71 16,18-53-16,0 0 0,-18 0 0,35 35 15,-18-35-15,-17-18 16,36 18 0,-36-35-16,17-18 0</inkml:trace>
  <inkml:trace contextRef="#ctx0" brushRef="#br0" timeOffset="10888.1097">19579 8855 0,'18'-18'15,"17"18"-15,-17-18 0,-1 1 16,36-18-16,-35 17 16,-18 0-16,0 1 15,-18-1-15,1 18 0,-1 0 16,-35 18-16,35-1 15,1 1-15,-1 70 16,18-53-16,18 1 16,17 34-16,0-35 15,1-17-15,-1-18 0,0 18 16,18-36-16,-18 18 0,1-53 16,-19 18-16,1 0 15,-18-36 1,0 36-16,0 0 0,0 17 15,0-17-15,0 17 0,18 0 16,17 18 0,-17 0-16,-1 0 0,36 18 15</inkml:trace>
  <inkml:trace contextRef="#ctx0" brushRef="#br0" timeOffset="17183.9089">14023 5486 0,'-18'0'0,"18"-18"15,-17 18 1,34 0 31,1 18-32,17-18-15,-17 0 0,17 0 16,18 0-16,-18 0 16,1 0-16,52 0 15,-53 0-15,-17 0 0,35 0 16,-36 0-16,1 0 16,0 0-16,-18-18 15</inkml:trace>
  <inkml:trace contextRef="#ctx0" brushRef="#br0" timeOffset="17474.6097">14288 5345 0,'0'-18'15,"17"18"1,18 18-1,-17-1-15,17-17 0,1 18 16,17-18-16,17 35 16,-35-35-16,1 18 0,-1-1 15,-17 1 1,-18 0-16,17-18 0,-34 35 16,17-17-16,-18-1 15,-35 1-15,18 0 16,17-18-16,-17 17 15,17 1-15,1-18 0,-1 17 16</inkml:trace>
  <inkml:trace contextRef="#ctx0" brushRef="#br0" timeOffset="27472.1604">26846 3704 0,'0'-35'16,"0"70"-16,0-88 0,18 36 15,-18-1-15,53-17 16,0 35-16,35-18 16,-53 18-16,18 0 15,-17 0-15,-1 18 0,-18-1 16,1 19-16,-18-1 16,0-17-16,-35 17 15,17-18-15,-17 54 16,17-53-16,18 17 15,0 0-15,18 0 0,0-17 16,34 35-16,-16-35 16,-1 17-16,-17-17 0,-1-1 15,1 1-15,-18 0 16,0-1-16,-18-17 16,-35 18-16,0-18 15,18 17-15,0-17 0,-36 0 16,36 0-1,17 0-15,-17 18 0,35 0 16</inkml:trace>
  <inkml:trace contextRef="#ctx0" brushRef="#br0" timeOffset="29731.4689">26917 5133 0,'0'-18'31,"0"36"-15,0 35-16,0-18 16,0 18-16,0 71 15,18-54-15,-18-17 0,17 35 16,1-35-1,0-18-15,34 1 16,-52-19-16</inkml:trace>
  <inkml:trace contextRef="#ctx0" brushRef="#br0" timeOffset="30026.9314">27234 5503 0,'0'36'16,"0"-72"-16,-17 107 0,17-36 0,17-17 16,1 35-16,0-18 15,17-17-15,0-1 0,53 1 16,-52-18-16,-1 0 16,0-18-16,18-17 15,-35 0-15,0 17 16,-18-35-16,-36-17 15,1 17-15,0 0 0,-1 18 16,1 17-16,-53-17 16,53 35-16,17 17 0,0-17 15,1 71 1,17-54-16</inkml:trace>
  <inkml:trace contextRef="#ctx0" brushRef="#br0" timeOffset="30909.7087">27005 6809 0,'0'-18'15,"0"0"1,53 18 0,-18 0-16,1 0 15,17 0-15,-18 0 0,0 18 16,0 0-16,-17-1 15,-18 19-15,0-1 16,-18 0-16,1-17 0,-1-1 16,0 36-1,18-35-15,0 0 0,0-1 16,18 18-16,0-17 0,17 0 16,36 35-16,-36-36 15,-18 1-15,1 0 0,-18 17 16,-18-35-1,-52 35-15,-1-17 16,18-18-16,1 17 0,-90 1 16,90-18-16,-1 0 15,17 0-15,19 0 0,-1-18 16,36 18 0</inkml:trace>
  <inkml:trace contextRef="#ctx0" brushRef="#br0" timeOffset="32144.4422">28646 3757 0,'-36'-18'15,"1"36"1,17 0-16,1 17 0,-1 53 16,36-35-16,-1 0 15,1-18-15,35 18 0,-18-17 16,124 16 0,-88-52-16,34-35 15,-69 0-15,-1 0 16,-17-1-16,-1-17 15,-34 0-15,-1 1 0,-17-1 0,-18 17 16,-71-34-16,54 70 16,-1-18-16,1 36 0,17-1 15,-18 72 1</inkml:trace>
  <inkml:trace contextRef="#ctx0" brushRef="#br0" timeOffset="32497.3675">28698 5239 0,'-35'35'16,"70"-70"-16,-70 105 0,35-17 0,18 18 15,-1-18-15,19-18 16,17 0-16,-18-17 0,18 0 16,35-1-1,-53-17-15,18-17 0,-17-19 0,-19 19 16,18-72 0,-35 37-16,-17-1 0,-36-36 15,0 36-15,18 18 16,-36 0-16,-35 17 15,36 18-15,17 18 16,0 0-16,18 34 0,-1 1 0,19 0 16</inkml:trace>
  <inkml:trace contextRef="#ctx0" brushRef="#br0" timeOffset="32850.6449">28593 7214 0,'0'0'16,"-18"36"-16,18-1 0,0 0 0,0 18 15,18-35-15,52-1 16,-35-17 0,18 0-16,0-17 0,36-54 15,-37 36 1,-34-18-16,17 0 0,-35 0 0,0-70 16,-35 70-1,-71-18-15,53 36 16,-17 17-16,-1 18 0,-52 0 15,70 0-15,0 0 16</inkml:trace>
  <inkml:trace contextRef="#ctx0" brushRef="#br0" timeOffset="33374.8411">30110 3845 0,'0'-17'16,"0"34"-16,17-34 0,1 34 15,0-17 1,17 0-16,-18 0 15,1 0-15,35 0 16,-35 0-16,-1-17 0,1 17 16,0 0-1</inkml:trace>
  <inkml:trace contextRef="#ctx0" brushRef="#br0" timeOffset="34090.0606">30603 3457 0,'18'-17'16,"-18"-1"-16,53 18 16,-18-18-16,18 18 15,-17 0-15,-1 18 0,18 0 16,-53 17-16,0 18 16,0-18-16,-18 0 15,0-17-15,-17 35 16,35-18-16,-17-17 0,17 35 15,17-36 1,1 19-16,-1-1 0,36 18 16,-35-36-1,0 19-15,-18-19 0,0 1 0,0 0 16,-18-18-16,-35 35 16,18-35-16,-18 18 0,-53-18 15,35 0 1,19 17-16,-37 1 15,72 0-15</inkml:trace>
  <inkml:trace contextRef="#ctx0" brushRef="#br0" timeOffset="34990.9779">30092 5486 0,'0'-18'16,"18"0"15,35 18-15,-36 0-1,18 0-15,1-17 0,-19 17 16,19 0 0,-19 0-16</inkml:trace>
  <inkml:trace contextRef="#ctx0" brushRef="#br0" timeOffset="35185.1365">30533 5256 0,'-18'71'15,"36"-142"-15,-36 195 0,18-71 0,0 0 16,0 0-16,0 0 0,18 52 16,0-69-16,-1-1 15,1 0-15</inkml:trace>
  <inkml:trace contextRef="#ctx0" brushRef="#br0" timeOffset="35455.8474">30798 5627 0,'-18'53'16,"36"-106"-16,-36 123 0,18-52 0,18 0 0,-1-1 15,18 1-15,1-18 16,-1 0-16,53-18 16,-53 1-16,1-1 0,-19-35 15,-17 35-15,0-17 16,-53-35 0,1 34-16,16 19 0,-17-1 0,-52 0 15,69 18 1,-17 0-16,36 18 0</inkml:trace>
  <inkml:trace contextRef="#ctx0" brushRef="#br0" timeOffset="35976.3187">30074 7144 0,'0'0'0,"18"0"0,0 0 0,-1 0 15,19 0-15,34-18 16,-17 0-16,-18 18 15,36-17-15,-54 17 16</inkml:trace>
  <inkml:trace contextRef="#ctx0" brushRef="#br0" timeOffset="36338.1695">30480 6809 0,'0'0'0,"71"-18"0,-19 0 16,-16 18-16,-1 0 0,18 0 15,0 18-15,-35 0 16,-18-1-16,0 1 0,0 17 16,-18 0-16,-17 36 15,17-36-15,0-17 16,1 52-1,17-52-15,0 17 0,17-17 0,36 35 16,-17-35 0,52-1-16,-71 1 15,19-18-15,-36 18 0,-18-18 16,-53 17 0,1 1-16,-1-1 0,-70 1 15,71 0-15,-1-1 16,18 1-16,0-18 15,0 18-15</inkml:trace>
  <inkml:trace contextRef="#ctx0" brushRef="#br0" timeOffset="37583.7806">26688 8326 0,'-18'-18'15,"0"-17"-15,-52 17 16,35 18-16,-54 0 16,54 18-16,-71 17 15,71 0-15,0 0 16,-1-17-16,36 17 0,18 36 15,0-36 1,35 18-16,0-18 0,-1 1 16,1-1-16,18 0 0,-18-17 15,0 17-15,0 18 16,-53-35-16,0-1 16,-18 1-16,-17-18 15,17 18-15,-17-18 0,0 0 0,-1-18 16,19 18-1</inkml:trace>
  <inkml:trace contextRef="#ctx0" brushRef="#br0" timeOffset="37766.4379">26917 8731 0,'-35'36'16,"70"-72"-16,-70 107 0,17-36 0,18 0 0,35 18 15,1-35 1,-1 0-16,0-1 0,18-17 0,18 0 16,34-53-1,-52 36-15,-17-36 0</inkml:trace>
  <inkml:trace contextRef="#ctx0" brushRef="#br0" timeOffset="38070.9874">27252 8343 0,'35'159'15,"-70"-318"-15,88 406 0,-18-159 0,-17-17 0,0-1 16,17 36 0,-18-70-16,-17-19 0,0 1 15,18-18-15,-18-35 16,0-36-1,0 36 1,0-1-16,18 1 16,-1 18-16,1-1 0,-18 0 0,35 18 15,-35 18-15,18 35 16,-18-18-16,18 0 16,-18 1-16,0-1 15,17-17-15,1 17 0,0-18 16,-18 1-16</inkml:trace>
  <inkml:trace contextRef="#ctx0" brushRef="#br0" timeOffset="38516.5608">27764 8802 0,'0'0'15,"-53"17"-15,35-17 0,0 18 16,18 35-16,0-35 15,36 17 1,-1-17-16,0-1 0,36-17 16,-36 0-16,0 0 15,-17-17-15,0-1 0,-18-17 16,0 17-16,-18 0 16,0 1-16,1-1 0,-1 0 15,0 1 1,1 17-16,17 17 15,0 19 1,17-19-16,1 1 0,17 0 16,18-1-1,-35 1-15,17-18 0,-17 18 0,-1-18 16,-17-18 0,0-17-16,-17 17 15,17-35 1,-18 35-16,18-17 0,0 18 15,0-1-15,18 0 0,-18 1 0,17 17 16,19-18 0,-19 18-16,1 18 0,0-18 15,17 17-15</inkml:trace>
  <inkml:trace contextRef="#ctx0" brushRef="#br0" timeOffset="38800.1673">28275 8996 0,'18'17'0,"-36"-34"0,36 17 31,-18-18-31,0-17 16,17 0-16,-17-1 0,0-34 16,18 52-16,-18 1 15,18-1-15,-1 0 0,1 18 16,0 18 0,-1 0-16,-17-1 15</inkml:trace>
  <inkml:trace contextRef="#ctx0" brushRef="#br0" timeOffset="39423.7583">29598 8431 0,'0'-70'15,"0"140"-15,-18-175 0,18 87 0,-17 0 16,-1 1-16,-17-1 15,0 36-15,17 17 16,0 0-16,18 18 16,0 0-16,18 0 15,0 53-15,17-36 0,-17-17 16,17 35 0,-18-52-16,-17-19 0,0 19 0,0-19 15,-17-17 1,-1-17-1,-17-36 1,35 35-16,0 0 0,0-17 16,18 18-16,-1-1 0,18 0 15,18 1-15,-17 17 16,-19 0-16,19 0 0,-19 17 16,18 1-16</inkml:trace>
  <inkml:trace contextRef="#ctx0" brushRef="#br0" timeOffset="39551.4897">29880 8784 0,'18'0'0,"17"-17"16</inkml:trace>
  <inkml:trace contextRef="#ctx0" brushRef="#br0" timeOffset="39918.3307">29968 8290 0,'18'36'15,"-18"69"1,18 1 0,-1-53-16,1 0 0,-18-18 15,53 54 1,-35-54-16,-1 0 0,1 0 0,17 1 16</inkml:trace>
  <inkml:trace contextRef="#ctx0" brushRef="#br0" timeOffset="40397.1196">29898 8767 0,'0'0'0,"0"-18"15,0 36 1,0-1-1,18 36 1,-1-35-16,-17 17 16,18-17-16,-18-1 0,17 1 15,1-18 1</inkml:trace>
  <inkml:trace contextRef="#ctx0" brushRef="#br0" timeOffset="40557.1217">29810 8555 0,'0'0'16,"-18"0"-16,36 0 16,17 0-1,-17 18-15</inkml:trace>
  <inkml:trace contextRef="#ctx0" brushRef="#br0" timeOffset="40830.6248">30180 8661 0,'35'0'15,"-17"-18"-15,35 18 16,-18 0-16,18-18 0,0 18 16,-18-17-16,1 17 0,-1-18 15,-35 1 1,-35-1-1</inkml:trace>
  <inkml:trace contextRef="#ctx0" brushRef="#br0" timeOffset="41023.8484">30321 8414 0,'0'35'16,"0"-70"-16,18 105 0,-18-34 15,0-1-15,0 0 0,18 71 16,-1-18 0,-17-35-16,0-18 0,18 1 15,-18-1-15,17-17 16</inkml:trace>
  <inkml:trace contextRef="#ctx0" brushRef="#br0" timeOffset="41416.9125">30533 8872 0,'18'0'0,"34"0"16,19-17 15,-36-1-31,-17 0 16,-18 1-16,0-1 15,-18 1-15,-17-1 16,0 18-16,17 0 0,0 18 16,1-1-16,17 18 0,0 1 15,0-19-15,0 19 16,35-1-16,-17 0 0,52 0 16,-34-17-16,17-18 15,-18 0-15,18-18 16,-36 1-16,1-18 0,-18 17 15,18-17-15,-18 17 0,0-35 16,0 35 0,17 1-16,1-1 0,35 1 15,-18 17-15,0 0 16,1 17 0,-19-17-16</inkml:trace>
  <inkml:trace contextRef="#ctx0" brushRef="#br0" timeOffset="74302.5331">15434 16863 0,'0'17'15,"0"19"-15,18-19 16,-1 1-16,1 17 16,17-17-16,1 17 0,69 0 15,-52-17-15,88-18 16,-70 18 0,17-18-16,0 0 0,1-18 15,16 0-15,1 1 0,0-1 16,88-17-16,-123 35 15,17 0-15,-18 0 0,1 0 16,52 35-16,-70-17 16,-17 17-16,16 53 15,-16 0 1,-19-52-16,-17-1 0,0 36 16,-17-54-16,-1 1 15,18-36 1,0-52-1,0 34-15,18-17 16,17 18-16,0-18 0,54-17 16,-37 34-16,1 19 15,0-1-15,0 1 0,53 34 16,-53 1-16,0-1 16,70 36-1,-52-17-15,88 17 16,-71-18-16,123 0 15,-87-17-15,-18-18 0,123 17 16,-123-17-16,0-17 16,-18-1-16,106-52 15,-141 34-15,-18 1 16,-17-53 0,-18 17-16,-35 18 0,-1-17 15</inkml:trace>
  <inkml:trace contextRef="#ctx0" brushRef="#br0" timeOffset="83448.389">12206 14058 0,'18'0'31,"35"0"-31,53 18 15,-54-18 1,37 0-16,-19 0 0,18 0 0,1 0 16,87-18-1,-105 1-15,-1 17 0,1-18 16,-18 18-16,17-18 16,-35 18-16,-35-17 15,-17 17-15,-1 17 16</inkml:trace>
  <inkml:trace contextRef="#ctx0" brushRef="#br0" timeOffset="83701.9234">13247 13670 0,'-53'71'16,"106"-142"-16,-141 195 0,35-54 0,0-17 15,0 35-15,-18-17 0,1 17 16,-1-17-16,-35 70 16,71-88-16,0 0 0,0-18 15,-1 35 1,19-52-16</inkml:trace>
  <inkml:trace contextRef="#ctx0" brushRef="#br0" timeOffset="83976.103">12471 13705 0,'-18'0'16,"36"0"-16,-18 18 0,0 0 0,35 35 15,-17 0-15,17-18 16,35 71 0,-34-53-16,17-1 0,0 1 0,-1 18 15,54 17 1,-17 0-16,-54-35 15,0-35-15,-17 17 0,-1 0 16</inkml:trace>
  <inkml:trace contextRef="#ctx0" brushRef="#br0" timeOffset="86265.3792">22207 13917 0,'18'18'16,"17"-18"-16,53 35 15,-35-35-15,36 18 0,-19-18 16,18 0-16,71 0 16,-106-18-16,-18 18 15,1 0-15,-19 0 0</inkml:trace>
  <inkml:trace contextRef="#ctx0" brushRef="#br0" timeOffset="86404.6871">22331 14323 0,'88'0'0,"-176"0"15,264 0-15,-17 0 16,-88 0-16,-19-18 0</inkml:trace>
  <inkml:trace contextRef="#ctx0" brushRef="#br0" timeOffset="111169.0545">6121 8520 0,'0'17'15,"0"1"-15,0 0 16,0 17-16,0 53 15,17-35-15,-17 0 16,0 17-16,0 1 0,0-18 16,18 17-16,-18-17 0,18 0 15,-1 35-15,-17-52 16,18-1-16,0-17 16</inkml:trace>
  <inkml:trace contextRef="#ctx0" brushRef="#br0" timeOffset="111530.7742">5856 8784 0,'-18'0'16,"36"0"-16,-18 0 16,0-17-1,35-19-15,1 1 16,-1 0-16,0-1 16,1 1-16,-1-18 0,18 0 0,-18 18 15,18-53 1,-18 70-16,-35-17 0,18 17 15,-1 18-15,1 0 16,0 53 0,-1-18-16,1 1 0,17 17 15,-17-18-15,35 18 0,-18-18 0,18 18 16,0-18-16</inkml:trace>
  <inkml:trace contextRef="#ctx0" brushRef="#br0" timeOffset="114009.8075">17798 9666 0,'17'0'16,"-17"53"0,18-18-16,-18 1 15,0-1-15,18 53 16,-18-35-16,17 18 15,1-36-15,-18 0 0,17 0 16,-17-17-16,18 17 0,-18 1 16,0-19-1,0 1-15</inkml:trace>
  <inkml:trace contextRef="#ctx0" brushRef="#br0" timeOffset="114282.6288">17586 9895 0,'35'-35'16,"-70"70"-16,88-87 0,-18 16 0,-17 19 15,-1-1-15,36-17 16,-17 17-16,-19 0 0,36 1 31,0 34-15,-18 54-16,1-36 15,17 53 1,-18-52-16,0-19 0,18 19 0</inkml:trace>
  <inkml:trace contextRef="#ctx0" brushRef="#br0" timeOffset="114895.9624">29069 9719 0,'0'18'31,"0"17"-15,0 0-16,18 89 15,-1-89-15,-17 0 16,18 18-16,17 18 16,-17-36-16,-1 0 0,1-17 15,0 0-15,-18-1 16</inkml:trace>
  <inkml:trace contextRef="#ctx0" brushRef="#br0" timeOffset="115159.1734">28769 10037 0,'0'-36'0,"0"72"0,0-89 16,18 35-16,-18 0 16,35-17-16,-17 0 0,17 17 15,0-17-15,53-36 16,-35 54-1,-17-1-15,34 18 16,-35 0 0,-17 18-16,17-1 0,-17-17 0,52 36 15,-52-19 1,0 1-16,17-18 0</inkml:trace>
  <inkml:trace contextRef="#ctx0" brushRef="#br0" timeOffset="128809.0431">22190 15963 0,'0'18'47,"-18"17"-47,0-17 16,18-1-16,-17 19 15,-1-19-15,1 1 0,17 0 16,0 17-16,0-17 15,17-1-15,36 1 16,0-1-16,-18-17 0,18 0 16,0 0-16,18 0 0,17 0 15,-35-17 1,-18 17-16,0 0 0,-17 0 16,17 0-16,-35-18 15</inkml:trace>
  <inkml:trace contextRef="#ctx0" brushRef="#br0" timeOffset="128997.5251">22472 16069 0,'18'0'16,"-1"0"0,-17 18-16,18 52 15,0-34-15,-18-1 16,0 18-16,0 0 0,0 35 15,0-35-15,0-18 16,0 0-16,17 18 16</inkml:trace>
  <inkml:trace contextRef="#ctx0" brushRef="#br0" timeOffset="129460.6529">22913 16087 0,'18'0'15,"-36"0"-15,53-18 0,0 18 0,18-35 16,-17 35 0,-1-18-16,0 18 0,1-18 15,-19 18-15,1 0 0,-1-17 16,-34 17-1</inkml:trace>
  <inkml:trace contextRef="#ctx0" brushRef="#br0" timeOffset="129726.8739">22948 16069 0,'0'35'16,"0"-70"-16,18 88 0,-18-35 15,17-1-15,-17 1 16,18 0-16,0-1 0,-1 1 15,36 17-15,-35-17 16,0-1-16,-1 1 0,1 0 16,0 17-16,-1 0 15,-17 0-15,-17-17 16,-1 0-16,0-1 0,1 1 0,-1-18 16,-35 18-1,18-18-15,17 0 0,-17-18 16,17 18-16,-35-35 15,53 17-15</inkml:trace>
  <inkml:trace contextRef="#ctx0" brushRef="#br0" timeOffset="130031.6392">23513 16016 0,'0'0'0,"-18"-18"0,0 18 15,1 0-15,-1 18 16,0 0 0,18-1-16,0 1 0,0 0 15,18-1-15,17 1 16,18-18-16,0 0 15,-18-18-15,-17 1 16,0-1-16,-1 0 0,-17-35 16,-17 36-1,-1-1-15,-17 18 0,0 0 16,-18 0-16</inkml:trace>
  <inkml:trace contextRef="#ctx0" brushRef="#br0" timeOffset="131389.9489">22243 17074 0,'0'-17'0,"17"17"31,19 0-15,-1-18-16,0 18 0,53-17 16,-52-1-16,17 18 15,-1-18-15,-16 18 16,-19-17-16,1 34 16,-18 19-1,0-1-15,-18 0 0,18 18 16,-17 35-16,17-35 15,0-18-15,17 18 16,1 18-16,0-36 0,-18 0 16,35 18-1,-35-35-15,0 0 0</inkml:trace>
  <inkml:trace contextRef="#ctx0" brushRef="#br0" timeOffset="131561.5049">22296 17392 0,'0'0'0,"17"0"0,18-18 0,1 18 15,17-17-15,0-1 0,35 0 16,-18 1-16,54-19 16,-71 19-16,0-1 0,17 18 15</inkml:trace>
  <inkml:trace contextRef="#ctx0" brushRef="#br0" timeOffset="131879.1793">23142 17110 0,'0'35'16,"-17"-17"-16,17 17 0,-18 0 15,0 53 1,18-52-16,0-1 0,18 0 16,-18 1-16,18-19 0,35 1 15,-18-18-15,0 0 16,0-18-16,18-52 16,-35 34-16,0 1 15,-18-18-15,0 18 0,-18 0 16,0-1-16,1 19 0,-1-1 15,-53-17-15,54 35 16,-36 17 0,35 1-16</inkml:trace>
  <inkml:trace contextRef="#ctx0" brushRef="#br0" timeOffset="132139.8413">23583 16933 0,'-17'18'15,"34"-36"-15,-52 54 0,35-19 16,0 1-16,0 0 16,18-1-16,-1 1 0,18-1 15,-17-17-15,17 0 0,1 0 16,17-35-16,-36 18 15,1-1-15,-18 0 0,0-17 16,0 17-16,-18-17 0,1 17 16,-19-17-16,-34 18 15,34 17-15</inkml:trace>
  <inkml:trace contextRef="#ctx0" brushRef="#br0" timeOffset="133118.1069">22313 18098 0,'18'0'15,"17"-18"1,0 0-16,36-17 15,-18 35-15,-18-18 16,18 18-16,18 0 16,-36 0-16,0 0 15,-17 0-15,-18 18 16,0 17-16,0-17 0,-35 52 16,35-17-16,-18-17 15,0 52-15,18-53 16,18 18-16,0-18 15,-1 18-15,1-35 0,17-1 16</inkml:trace>
  <inkml:trace contextRef="#ctx0" brushRef="#br0" timeOffset="133276.3743">22490 18380 0,'17'0'16,"19"0"-16,-1 0 16,18-18-16,0 18 0,17-18 15,-17 1-15,0-1 0,0 1 0,-18-1 16</inkml:trace>
  <inkml:trace contextRef="#ctx0" brushRef="#br0" timeOffset="133637.0601">23125 18045 0,'53'-18'16,"-106"36"-16,141-54 0,-71 36 0,19 0 16,-1 0-16,-17 18 15,-1 0-15,-17-1 16,0 19-16,-17-19 0,17 18 15,-18-17-15,0 35 16,18-35-16,0-1 0,18 19 16,17-19-1,-17 1-15,0-1 16,34 1-16,-34 0 16,-18-1-16,18 1 0,-18 0 15,-18-1-15,-17 19 16,17-19-16,-52 1 15,34-1-15,1-17 0,0 0 16,17 0 0,18-17-16,0-1 15,18 1-15</inkml:trace>
  <inkml:trace contextRef="#ctx0" brushRef="#br0" timeOffset="133909.9177">23707 17939 0,'-18'35'0,"18"-17"15,0-1-15,35 19 16,-17-19-16,53 1 15,-36-18-15,-18-18 16,19 1-16,-19-1 0,1-35 16,-18 35-16,0-17 15,-18 17-15,-35-17 16,18 18-16,0 17 0</inkml:trace>
  <inkml:trace contextRef="#ctx0" brushRef="#br0" timeOffset="143919.8342">16228 12347 0,'0'-17'31,"-18"-1"-15,-17 18-1,17-18-15,-52 36 16,17-18-16,0 18 0,-88 35 16,88-36-16,-18 18 15,-52 18 1,52 0-16,36-17 0,0 16 15,-1 1-15,19 0 0,-1 18 16,18 17-16,0-17 0,53 70 16,-35-71-16,35-17 15,0 0-15,-1 0 16,19-18-16,0-17 0,-1 0 16,89-18-16,-89-18 15,19 0-15,-1-35 0,35-52 16,-70 52-16,-18-18 15,1 18-15,-36-17 0,0-1 16,-18 18-16,-17-17 16,0 17-16,-18 0 0,-18 17 15,18 1-15,-123 18 16,105 52 0,54-18-16</inkml:trace>
  <inkml:trace contextRef="#ctx0" brushRef="#br0" timeOffset="144402.5599">17233 12330 0,'-88'-18'16,"176"36"-16,-229-36 0,35 53 16,53 1-16,0 16 15,18 1-15,-18 18 0,36-1 0,-1 19 16,0-19-16,54 89 15,-19-88-15,36-1 16,0 1-16,0-18 0,18-1 16,17-16-16,0-19 0,0 1 15,0-18-15,1 0 16,87-35-16,-106-1 16,1 1-16,0 0 0,-36-18 15,0 18-15,-17-18 0,-18-18 16,-36-70-16,1 71 15,0-1-15,-36 0 16,1 1-16,-18 17 0,17 18 0,-17 17 16,17 18-16,18 0 15,-17 35-15,70 1 16,0-19-16</inkml:trace>
  <inkml:trace contextRef="#ctx0" brushRef="#br0" timeOffset="144804.2378">18538 12383 0,'-105'52'16,"210"-104"-16,-263 140 0,105-35 0,18 17 16,-1 71-1,36-70-15,18-1 0,17 1 16,0-18-16,36 0 0,0 0 16,87 0-1,-87-36-15,17-17 0,-17 0 16,-1 0-16,1-17 0,-1-19 15,-17 1-15,-18 0 0,1-18 16,-19 18-16,-17-18 16,-17-18-16,-19 1 0,1-1 0,-194-105 15,158 140 1,-34 19-16,16-1 16,-87 36-16,105-1 15</inkml:trace>
  <inkml:trace contextRef="#ctx0" brushRef="#br0" timeOffset="145387.6799">15981 13847 0,'-53'-53'16,"106"106"-16,-124-142 0,36 72 0,0 17 0,-18-18 16,18 18-16,-1 18 15,-17-1-15,18 19 0,0-1 16,17 18-16,-17 88 15,35-53-15,18-17 0,17 17 16,53 71 0,-35-89-16,17-17 0,19 0 0,87 18 15,-88-71-15,0 0 16,1 0-16,-1-36 16,53-34-1,-71 17-15,-34 0 0,-19-18 0,-17 18 16,-17 1-16,-1-19 0,-88-53 15,53 72 1,-35-1-16,18 35 0,-19-17 16,19 35-16,-1 0 15,36 17-15,-18 19 0</inkml:trace>
  <inkml:trace contextRef="#ctx0" brushRef="#br0" timeOffset="145887.8736">17233 13705 0,'0'0'16,"-88"18"-16,53 0 0,-18 17 0,-53 53 16,53 36-1,18-54-15,17 18 16,18-17-16,35 88 15,1-89-15,-1 1 0,141 88 16,-105-124 0,-1-18-16,1 1 15,0-18-15,-1 0 0,-17-18 16,18-17-16,87-106 16,-140 88-1,17 0-15,-35-17 0,-17-89 16,-19 88-16,1 1 15,-18-18-15,-17 35 0,-1 0 16,1 35-16,-1 1 0,18 17 16,0 0-16,18 35 15,35 0-15</inkml:trace>
  <inkml:trace contextRef="#ctx0" brushRef="#br0" timeOffset="146296.1048">18803 13776 0,'-106'18'16,"212"-36"-16,-265 53 0,89 1 15,17-1-15,-18 18 16,18 0-16,18 17 16,0 71-16,35-70 0,17-1 15,72 72 1,-36-90-16,17 1 0,18-17 0,-17-19 16,17 1-16,71-18 15,-89-18-15,1-17 16,-1 0-16,-17-1 0,-17-16 15,-1-1-15,-35-18 0,0 1 16,-35-1-16,-1 0 0,-17-17 16,-17 0-16,-106-35 15,70 70-15,0 35 16,0 0-16,0 18 0,0 18 16,1 0-16</inkml:trace>
  <inkml:trace contextRef="#ctx0" brushRef="#br0" timeOffset="146870.8059">16104 15205 0,'-53'-18'15,"106"36"-15,-141-36 0,53 36 0,-18-1 0,-35 72 16,35-37 0,-53 178-1,88-142-15,18 0 0,0-17 16,18 17-16,70 35 15,-17-70-15,17-17 0,-18-19 16,36 1-16,-17-18 16,-1-18-16,18 1 0,-18-19 0,88-52 15,-52-35 1,-89 52-16,-17 1 16,-18-72-1,-18 54-15,-17 18 0,-18-1 16,-18 1-16,1 34 0,-89-52 15,88 70-15,1 18 16,17 0-16,0 53 16</inkml:trace>
  <inkml:trace contextRef="#ctx0" brushRef="#br0" timeOffset="147432.3889">17233 15222 0,'0'0'15,"-88"0"-15,35 0 0,-17 18 16,17 17-16,0-17 0,-18 17 15,36 18-15,0-18 0,-18 89 16,53-54 0,0 1-16,17 0 0,19 17 15,87 35-15,-52-70 16,17 0-16,18-18 0,-1-17 16,1 0-16,0-18 15,0 0-15,0 0 0,-18-36 0,53-34 16,-35-36-1,-88 53-15,-1-18 16,-17 1-16,0-1 0,-17 1 16,-54-71-16,18 52 15,0 37-15,-17-19 16,17 36-16,-88-1 16,70 36-16,18 0 0,-35 53 15</inkml:trace>
  <inkml:trace contextRef="#ctx0" brushRef="#br0" timeOffset="147983.4643">18785 15222 0,'0'0'15,"-70"-35"-15,35 35 0,-1-18 16,1 18-16,-18-17 16,0 17-16,18 17 0,-36 1 15,18 0-15,-70 35 16,70 0-16,0-18 0,0 18 16,36 0-16,-1 17 0,18 1 15,18-1-15,-1 1 16,19-1-16,87 72 15,-35-90-15,0 1 0,1-17 16,16-1-16,1-17 0,-18-18 16,18 0-16,106-53 15,-106 17-15,0 1 16,-36-35-16,-17 17 0,-18-18 16,-17 1-16,-18-1 0,0-17 15,-18 17-15,-35-17 0,1 0 16,-19 0-16,-123-18 15,106 71-15,-18-1 16,0 36-16,0 0 0</inkml:trace>
  <inkml:trace contextRef="#ctx0" brushRef="#br0" timeOffset="170985.6951">12859 12947 0,'0'-18'16,"-18"-52"0,18 17-16,0-18 15,0 18-15,-18-17 0,18-18 16,-17-1-16,-1-16 0,1 16 16,-1-34-16,0 17 0,1 0 15,-19-88 1,36 106-16,0 17 0,18 1 15,0 17-15,-1 18 0,1 17 16,35-17 0,-36 35-16,19 0 0,-1 0 0,71 0 15,-36 0 1,19 0-16,-1 0 0,106-18 16,-106 1-16,106-19 15,-106 1 1,0 17-16,-17 1 0,-18 17 15,-35-18-15,-1 36 0,-52 17 16,0 0-16</inkml:trace>
  <inkml:trace contextRef="#ctx0" brushRef="#br0" timeOffset="171323.7942">12418 12947 0,'0'0'0,"17"35"0,1 1 15,53 52-15,-18-53 16,-18-17-16,18-1 0,53-17 16,-54 0-16,1-35 15,0 0-15,0-1 0,-17-16 16,16-19-16,1 0 16,-17 1-16,-1-1 0,-17 18 15,-1 0-15,1 18 0,-18-18 16</inkml:trace>
  <inkml:trace contextRef="#ctx0" brushRef="#br0" timeOffset="171980.2903">14570 11007 0,'-36'-36'15,"72"72"-15,-89-72 0,35 36 0,-35 0 16,36 18-16,-19 17 15,19 1-15,-1 17 0,0 35 16,18-53-16,0 0 16,53 18-16,-35-18 15,70-17 1,-35-18-16,0 0 0,53-53 16,-71 36-16,0-19 15,1 19-15,-1-54 16,-35 53-16,0 1 15,-18 17-15,1 0 0,-19 53 16,36-18-16,-17-17 16,17 17-16,17 0 0,54 0 15,-36-35-15,1 0 16,16 0-16,19-35 16,-36 0-16,-17 0 0,0-36 15,-18 36 1,-36 0-16,-34-1 15,34 19-15,-16-1 0,-19 18 16</inkml:trace>
  <inkml:trace contextRef="#ctx0" brushRef="#br0" timeOffset="172276.2201">15240 11395 0,'0'0'16,"-35"17"-16,17-17 0,0-17 16,1-36-1,17 35-15,0-35 0,35-17 16,-35 34 0,18 1-16,-1 18 0,1-1 15,0 0-15,-1 18 0,1 0 16,17 53-1,-35-18-15,0 18 0,18-17 16,-18-1-16,17 0 0,1-17 16,0 35-1,17-53-15,-17 0 0,-1 0 16,1-18-16</inkml:trace>
  <inkml:trace contextRef="#ctx0" brushRef="#br0" timeOffset="172783.0335">15575 11201 0,'0'88'16,"0"-176"-16,0 229 0,18-106 0,-1-17 15,54 35-15,-18-53 16,-18 0-16,0 0 0,18-36 16,-35 1-16,0-18 15,-18 0 1,0 18-16,-18 0 0,0-1 15,1 19-15,17-18 0,-18 17 16,0 18-16,36 18 16,17 17-1,-17-18 1,0 1-16,-1 0 0,19-18 16,-19 0-16,36 17 15,-35-17-15,-1 0 0,1 0 16,-36 0-1,1 0 17,17 18-32,0 0 15,17-18-15,1 17 0,17-17 16,1 18-16,17-18 16,-36-18-1,18 18-15,-17-35 16,-18 17-16,0 1 0,-18-19 15,-17 1-15,0 18 16,0-1-16,-18 0 0,0 1 16,17 17-1,19 0-15,34 0 16,19 0 0</inkml:trace>
  <inkml:trace contextRef="#ctx0" brushRef="#br0" timeOffset="173042.5882">16281 10566 0,'0'-18'16,"0"36"-16,0-18 0,0 17 0,17 89 15,-17-35-15,0 17 16,18 88 0,0-87-16,-1-1 0,19-18 15,16 36-15,-34-71 16,17 1-16,-17-19 0,0-17 16,-1 0-16</inkml:trace>
  <inkml:trace contextRef="#ctx0" brushRef="#br0" timeOffset="173504.5472">16545 11218 0,'0'53'16,"18"-17"-16,-36-125 0,36 195 16,0-71-16,17-17 0,-18-18 15,19 18-15,-1-18 16,-17-18-16,-1 0 0,1 1 15,0-1-15,-18-17 0,0 17 16,0-17-16,0-18 16,-18 53-16,18-18 15,0 36 1,0 17 0,18 1-16,-18-19 0,17 1 15,19 17-15,-19-35 0,36 35 16,-35-35-1,-1 0-15,1 0 0,0-17 16,-18-1-16,0 1 16,-18-19-16,18-17 15,-18 18-15,18 0 16,0 17-16,0 1 0,18-1 16,17 0-16,1 18 15,-1 0-15,0 0 16,36 0-16,-1 0 15,-35-17-15,1 17 16,-19-18-16,1 0 16,-36 1-16</inkml:trace>
  <inkml:trace contextRef="#ctx0" brushRef="#br0" timeOffset="173665.4368">17110 10777 0,'0'0'0,"17"36"0,1 17 16,-18-1-16,0 72 16,0-71-16,18 17 15,-1-34-15,1 17 0,-18 0 0,18-18 16,-1 0-16,18 0 16</inkml:trace>
  <inkml:trace contextRef="#ctx0" brushRef="#br0" timeOffset="173827.4264">17410 11254 0,'0'53'0,"0"-106"16,17 141-16,-17-71 0,18 1 0,0 0 15,-1-18-15,1 0 16,-18-18-16</inkml:trace>
  <inkml:trace contextRef="#ctx0" brushRef="#br0" timeOffset="173950.5276">17410 11024 0,'0'0'16,"0"-17"-16,0 34 0,17 1 15,1 0-15,0-1 16,-1 1-16</inkml:trace>
  <inkml:trace contextRef="#ctx0" brushRef="#br0" timeOffset="174381.859">17762 11254 0,'-17'35'15,"34"-70"-15,-34 105 0,34-70 0,-17 18 16,36-1-1,-19 1-15,1-18 0,0 0 16,17 0-16,-18-18 16,-17-17-1,0-18 1,-17 0-16,17 36 16,-18-1-16,18 0 15,0 1-15,0 34 16,0 36-16,0-17 15,18-19-15,-18 1 0,17 0 16,1-1-16,0 1 0,-1-18 16,1 0-1,0-18-15,-1 18 0,-17-17 16,18-1-16,17-35 16,1 35-16,-19 1 0,1-19 15,35 19 1,-36 17-16,1 35 15,-18-17-15,0 17 0,0 36 16,0-54-16,18 18 16,-1-17-16</inkml:trace>
  <inkml:trace contextRef="#ctx0" brushRef="#br0" timeOffset="180312.0299">16828 17692 0,'-18'-18'0,"0"18"0,-17-17 16,17-1-16,18 0 15,-17 1-15,17-1 0,35 0 16,-17 18-16,17 0 15,0 0-15,0 0 0,1 0 16,17 18-16,-18-18 16,0 18-16,0 35 15,-35-18-15,0-18 0,-17 36 0,-1-17 16,-17-1-16,17 18 16,-17-18-16,17 0 0,18 36 15,0-36-15,36 18 16,-19-35-16,1-1 15,0 1-15,-1-18 0,1 18 16,-18-1-16,-35 1 16,17-18-1,-17 18-15,-36-1 16,36-17-16,0 0 0,-1 18 16,54-36-1</inkml:trace>
  <inkml:trace contextRef="#ctx0" brushRef="#br0" timeOffset="180505.8763">17410 17956 0,'0'36'16,"0"-72"-16,17 125 0,1-72 0,17-17 15,0 18-15,54 0 16,-54-18-16,18 17 16,17-17-16,-52-17 15</inkml:trace>
  <inkml:trace contextRef="#ctx0" brushRef="#br0" timeOffset="180643.8221">17657 17921 0,'-71'71'16,"142"-142"-16,-160 195 16,54-71-16,17-18 0,1 0 0,34 18 15,1-53 1</inkml:trace>
  <inkml:trace contextRef="#ctx0" brushRef="#br0" timeOffset="180978.6839">17956 17727 0,'0'0'0,"18"0"0,17 0 16,1 0-16,-19 18 16,36-1-1,-18 1-15,-17 17 16,-18 18-16,0-35 15,0 17-15,-18 0 16,18-17-16,18 17 0,-18-17 0,18 0 16,35-1-1,-36-17-15,1 18 0,0 0 16,-18-1-16,0 18 16,-18-17-16,-35 17 15,18 1-15,-1-19 0,1 1 16,0 0-16,0-1 0,-1 1 15,19-18-15,-1 17 0</inkml:trace>
  <inkml:trace contextRef="#ctx0" brushRef="#br0" timeOffset="185551.1078">5803 10072 0,'18'0'0,"-1"17"16,1-17-1,-36 0 48,-17-17-48,18-1-15,-1 18 0,-17 0 16,-54-17 0,37 17-16,-19 0 0,18 0 15,-35 0-15,17 0 0,1 0 0,-124-18 16,106 18-1,-36 0-15,1 0 0,-1 0 16,-17 18-16,0-18 0,0 17 16,0 1-16,0-18 0,-1 17 15,1-17-15,-141 18 16,141 0-16,0-18 0,-141 17 16,176-17-1,-18 0-15,36 0 0,0 0 16,0 0-16,-53 0 15,0 0-15,88 0 16,0 0-16,17 18 0,-34-18 16,35 18-1,-1-18-15,19 17 0,-1 1 16,18 0 0,0-1-16,18 1 15,-1 35 1,1-18-16,0 0 0,-1 1 15,-17 17-15,18 17 0,0 1 16,-18-1-16,17 18 0,1 71 16,-18-53-16,17 70 15,-17-70 1,0 0-16,0 0 0,0 123 16,18-123-16,-18 123 15,0-105-15,0-18 16,0 123-16,18-123 15,-18 88-15,0-124 16,17 89 0,-17-88-16,0-18 0,0-1 15,0-16-15,0 17 16,18-18-16,-18 35 16,0-52-16,18 17 0,-18-17 0,17 0 15,-17-1-15,18-17 0,0 18 16,34 0-1,-34-1-15,17-17 0,1 18 16,70 0 0,-36-18-16,1 0 0,17 0 0,0 0 15,18 0-15,17 0 0,1 0 16,-1-18-16,142 18 16,-124 0-16,-18 0 15,19 0-15,122 0 16,-140 0-16,105 18 15,-106-1-15,-17 1 16,0-18-16,-18 17 0,0 1 16,1-18-16,-1 18 0,-18-1 15,1-17-15,70 0 16,-88 0-16,0 0 0,0 0 16,-18-17-16,0-1 0,1 0 15,-1 1-15,-17-1 0,34-52 16,-34 17-1,0 17-15,17-87 16,-35 52-16,18-17 0,-18 0 16,17 0-16,-17-247 15,0 194-15,-17-1 16,17-140 0,0 123-16,0 18 0,0-141 15,0 159-15,0-1 16,-18 1-16,18 17 0,-18 0 15,18 0-15,-17 18 0,17 0 16,0 0-16,-18-89 16,18 107-16,-18-1 15,1 1-15,-1 17 0,18 17 16,-17 1-16,-1 17 0,0 1 16</inkml:trace>
  <inkml:trace contextRef="#ctx0" brushRef="#br0" timeOffset="185722.2363">6597 10336 0</inkml:trace>
  <inkml:trace contextRef="#ctx0" brushRef="#br0" timeOffset="186661.827">6615 10125 0,'-18'-18'16,"36"36"-16,-54-54 0,1 19 0,17-1 0,-17 1 16,-18-1-16,-70 0 15,52 18-15,-17 0 16,0 0-16,-142 0 16,107 18-16,-18-18 0,0 18 15,-283-1 1,283 1-16,0-1 15,0 1-15,18 0 0,-124 35 16,141-36-16,0 19 16,18-1-16,17 0 0,1 0 15,-1 1-15,1 17 16,52-36-16,0 1 16,18 0-16,0-1 0,0 1 15,0 17-15,18-17 0,17 17 16,-17 18-16,0-18 0,17 89 15,-18-54-15,-17 18 16,18 1-16,0 140 16,-18-123-16,0 35 0,0-18 15,17 18-15,1 336 16,17-319 0,-17 1-16,0-18 0,17 142 15,-18-160-15,1 106 16,0-123-1,-18-18-15,17 1 0,-17-19 16,18-17-16,-18 0 0,18 35 16,-18-70-16,17 17 15,-17-17-15,18 17 16,0-35-16,-1 18 16,36-1-16,-35 1 15,52-18-15,-17 17 16,0-17-16,0 0 0,18 0 15,17 0-15,0 0 0,18 0 16,229-35 0,-212 18-16,19 17 15,-1-18-15,0 0 0,0 18 0,265-17 32,-283 17-32,1 0 0,-19 0 15,1-18-15,-18 18 0,1-18 16,-19 1-16,54-19 15,-89 1-15,18 0 0,-36-18 16,19 18-16,-19-36 16,1 18-16,0-17 0,-18-19 15,17 19-15,-17-142 16,0 89-16,0-1 0,18 1 16,0-195-1,-1 160-15,1-19 0,-18 1 16,18-1-16,-18-158 15,-18 177-15,0-1 0,1 0 16,-1 0-16,0-70 16,18 158-16,0-17 0,0 35 15,-17 0-15,17-17 16,0 52-16,0 1 16</inkml:trace>
  <inkml:trace contextRef="#ctx0" brushRef="#br0" timeOffset="187894.0212">8343 10178 0,'0'0'16,"-53"-18"-16,36 18 15,-36-18-15,17 1 16,1 17-16,0-18 0,-18 18 16,-123-18-1,105 18-15,-17 0 0,-89 0 16,72 0-1,-107 0-15,88 18 16,19-18-16,-19 0 16,-17 18-16,18-18 0,-19 17 0,-104-17 15,122 18-15,1-18 16,17 18-16,0-1 16,18-17-16,0 18 0,-1-18 15,1 18-15,18-1 0,-107 1 16,71-1-1,89 1 1,-1-18 0,36 35-1,-1-17-15,1-18 0,17 18 16,-17-1-16,0 19 0,17-19 16,-18 36-16,1-18 0,0 18 15,-1 18-15,1-1 0,0 89 16,-1-71-1,-17 18-15,18 0 16,0 0-16,-18 17 0,0 1 0,0 140 16,0-140-16,-18 17 15,0 0-15,1 141 16,-1-141-16,18-17 16,-18-1-16,18 1 0,0-1 15,-17-17-15,17 0 0,0-18 16,0 0-16,0-17 0,17 0 15,-17-1-15,18-17 0,35 70 16,-35-105 0,52 35-1,-35-35-15,18-18 0,0 17 16,0-17-16,0 0 0,0 18 16,88-18-16,-53 0 15,-17 0-15,17 0 0,124 0 16,-106 0-1,-1 0-15,19-18 0,-1 18 16,-17-17-16,18 17 16,-1-18-16,1 18 0,-1 0 0,1-18 15,-19 18-15,19 0 0,-1 0 16,-17 0-16,0 0 16,0 0-16,-18 0 0,-17 0 15,-1 0-15,-17 0 0,-18 0 16,1 0-16,-1 0 0,-17 18 15,-1-18 1,1-18-16,-18-17 0,17-18 16,1 18-16,0-71 15,-1 53 1,1 0-16,0-17 0,-1-1 16,1-17-16,0 17 0,-1-34 15,1 16-15,-18-16 16,0-1-16,0 0 0,0-18 15,-18-17-15,1 18 0,-1-18 16,0 0-16,1-18 0,-1 18 16,-17-142-16,17 142 15,0 18-15,1-142 16,-1 142-16,1-1 16,-1 19-16,18-1 0,-18 0 15,1 18-15,17-1 0,-53-122 16,53 158-1,-36 18-15,-17-18 16,36 17-16,-1 36 16,-17 0-16,17 0 0,-35 53 15,36-17-15</inkml:trace>
  <inkml:trace contextRef="#ctx0" brushRef="#br0" timeOffset="191945.4363">26229 17268 0,'0'18'16,"53"35"-1,-35-18-15,17-17 16,71 17-16,-36-17 15,18-18-15,-17 0 16,35 0-16,-18 0 0,36-18 16,-19-17-16,160-18 15,-124 18-15,0-1 0,18 19 16,0-1-16,123 1 16,-159 17-16,-17 17 15,0 18-15,-18 1 0,-17-1 0,-1 18 16,36 18-1,-71-54-15,-17 18 0,0-17 16,-18 0-16,-18-1 16,0-17-16,-17-17 15,35-1-15,0 0 16,35-52 0,1 52-16,17-17 0,17 17 15,-17 1-15,18 17 0,17 0 16,124 0-16,-89 0 15,0 0-15,19 0 0,16 0 16,177 17 0,-158 1-16,-1 0 0,-17-18 0,0 17 15,158-17 1,-140 0-16,-19-17 0,125-1 16,-178 0-16,-16-17 15,-19 17-15,-35-17 16</inkml:trace>
  <inkml:trace contextRef="#ctx0" brushRef="#br0" timeOffset="196425.698">22595 15699 0,'18'-18'0,"-18"0"16,0 1 0,-18 17-16,1 0 15,-18 0-15,17-18 16,-17 18-16,-1 0 0,-17 0 16,-35 18-1,35-1-15,0-17 0,-17 18 16,17-18-16,-18 18 0,-52-1 15,70 1-15,0-18 16,0 18-16,-17 17 16,34-18-16,1 19 15,17-19-15,18 1 0,0 0 16,0 17 0,0-17-16,0 17 0,18 0 15,-18 0-15,0 54 16,0 34-1,0-52-15,0 17 0,0 0 16,0 106-16,0-88 16,0-18-16,0 18 0,0-18 15,18 88-15,-1-105 16,1 0-16,-18 17 0,18 71 16,-18-89-16,0 1 15,0 70 1,0-71-16,0-17 0,0 18 15,0-18-15,0-18 0,0 18 16,0-18-16,0 18 16,17 0-1,-17-35-15,0-1 0,18 19 16,-1-1 0,1-35-16,0 17 0,-1 1 15,1 0-15,0 17 16,-1 0-1,1-35-15,-18 18 16,35-18 0,-17 0-16,0 0 15,-1 18 1,-17-1 15,18-17-15,-1 0-1,19 0 1,-19 0-16,1 0 0,17 0 16,36 18-16,-36 0 15,0-18-15,18 17 0,0-17 16,88-17 0,-70-1-16,-1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27361B-9EE3-994B-868D-94E57ECC4CDF}" type="datetimeFigureOut">
              <a:rPr lang="en-US" smtClean="0"/>
              <a:t>3/14/2018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3389FE-FF97-1F48-937B-066F4523CF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6927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3/14/2018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9563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3/14/2018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2426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3/14/2018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909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804" y="95617"/>
            <a:ext cx="10515600" cy="1325563"/>
          </a:xfrm>
        </p:spPr>
        <p:txBody>
          <a:bodyPr/>
          <a:lstStyle>
            <a:lvl1pPr>
              <a:defRPr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3/14/2018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10849517" y="6457890"/>
            <a:ext cx="13424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Andrew Ng</a:t>
            </a:r>
          </a:p>
        </p:txBody>
      </p:sp>
    </p:spTree>
    <p:extLst>
      <p:ext uri="{BB962C8B-B14F-4D97-AF65-F5344CB8AC3E}">
        <p14:creationId xmlns:p14="http://schemas.microsoft.com/office/powerpoint/2010/main" val="19247121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3/14/2018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4513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3/14/2018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872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3/14/2018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3479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3/14/2018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3498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3/14/2018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3599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3/14/2018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070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3/14/2018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5462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6513CB-B5C6-794C-B9FC-914286F7D4D4}" type="datetimeFigureOut">
              <a:rPr lang="en-US" smtClean="0"/>
              <a:t>3/14/2018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6342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60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2.png"/><Relationship Id="rId4" Type="http://schemas.openxmlformats.org/officeDocument/2006/relationships/customXml" Target="../ink/ink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ustomXml" Target="../ink/ink9.xml"/><Relationship Id="rId2" Type="http://schemas.openxmlformats.org/officeDocument/2006/relationships/image" Target="../media/image8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customXml" Target="../ink/ink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customXml" Target="../ink/ink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customXml" Target="../ink/ink1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customXml" Target="../ink/ink13.xml"/><Relationship Id="rId3" Type="http://schemas.openxmlformats.org/officeDocument/2006/relationships/image" Target="../media/image51.png"/><Relationship Id="rId7" Type="http://schemas.openxmlformats.org/officeDocument/2006/relationships/image" Target="../media/image73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4" Type="http://schemas.openxmlformats.org/officeDocument/2006/relationships/image" Target="../media/image62.png"/><Relationship Id="rId9" Type="http://schemas.openxmlformats.org/officeDocument/2006/relationships/image" Target="../media/image9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ustomXml" Target="../ink/ink14.xml"/><Relationship Id="rId2" Type="http://schemas.openxmlformats.org/officeDocument/2006/relationships/image" Target="../media/image80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emf"/><Relationship Id="rId3" Type="http://schemas.openxmlformats.org/officeDocument/2006/relationships/image" Target="../media/image3.tiff"/><Relationship Id="rId7" Type="http://schemas.openxmlformats.org/officeDocument/2006/relationships/customXml" Target="../ink/ink1.xm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customXml" Target="../ink/ink1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customXml" Target="../ink/ink16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customXml" Target="../ink/ink18.xml"/><Relationship Id="rId3" Type="http://schemas.openxmlformats.org/officeDocument/2006/relationships/image" Target="../media/image52.png"/><Relationship Id="rId7" Type="http://schemas.openxmlformats.org/officeDocument/2006/relationships/image" Target="../media/image84.png"/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7.xml"/><Relationship Id="rId5" Type="http://schemas.openxmlformats.org/officeDocument/2006/relationships/image" Target="../media/image74.png"/><Relationship Id="rId4" Type="http://schemas.openxmlformats.org/officeDocument/2006/relationships/image" Target="../media/image63.png"/><Relationship Id="rId9" Type="http://schemas.openxmlformats.org/officeDocument/2006/relationships/image" Target="../media/image9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15.emf"/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9.xml"/><Relationship Id="rId5" Type="http://schemas.openxmlformats.org/officeDocument/2006/relationships/image" Target="../media/image74.png"/><Relationship Id="rId4" Type="http://schemas.openxmlformats.org/officeDocument/2006/relationships/image" Target="../media/image6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customXml" Target="../ink/ink20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customXml" Target="../ink/ink2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9.emf"/><Relationship Id="rId7" Type="http://schemas.openxmlformats.org/officeDocument/2006/relationships/image" Target="../media/image9.png"/><Relationship Id="rId12" Type="http://schemas.openxmlformats.org/officeDocument/2006/relationships/customXml" Target="../ink/ink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3.tiff"/><Relationship Id="rId5" Type="http://schemas.openxmlformats.org/officeDocument/2006/relationships/image" Target="../media/image7.png"/><Relationship Id="rId15" Type="http://schemas.openxmlformats.org/officeDocument/2006/relationships/image" Target="../media/image10.emf"/><Relationship Id="rId10" Type="http://schemas.openxmlformats.org/officeDocument/2006/relationships/image" Target="../media/image7.tiff"/><Relationship Id="rId4" Type="http://schemas.openxmlformats.org/officeDocument/2006/relationships/image" Target="../media/image60.png"/><Relationship Id="rId9" Type="http://schemas.openxmlformats.org/officeDocument/2006/relationships/image" Target="../media/image11.png"/><Relationship Id="rId14" Type="http://schemas.openxmlformats.org/officeDocument/2006/relationships/customXml" Target="../ink/ink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customXml" Target="../ink/ink2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customXml" Target="../ink/ink2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customXml" Target="../ink/ink2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customXml" Target="../ink/ink2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customXml" Target="../ink/ink2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customXml" Target="../ink/ink2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customXml" Target="../ink/ink28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image" Target="../media/image17.tiff"/><Relationship Id="rId7" Type="http://schemas.openxmlformats.org/officeDocument/2006/relationships/image" Target="../media/image9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5" Type="http://schemas.openxmlformats.org/officeDocument/2006/relationships/image" Target="../media/image70.png"/><Relationship Id="rId10" Type="http://schemas.openxmlformats.org/officeDocument/2006/relationships/image" Target="../media/image111.png"/><Relationship Id="rId4" Type="http://schemas.openxmlformats.org/officeDocument/2006/relationships/image" Target="../media/image75.png"/><Relationship Id="rId9" Type="http://schemas.openxmlformats.org/officeDocument/2006/relationships/customXml" Target="../ink/ink2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6.png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.xml"/><Relationship Id="rId5" Type="http://schemas.openxmlformats.org/officeDocument/2006/relationships/image" Target="../media/image14.tiff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60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1.png"/><Relationship Id="rId4" Type="http://schemas.openxmlformats.org/officeDocument/2006/relationships/customXml" Target="../ink/ink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5" Type="http://schemas.openxmlformats.org/officeDocument/2006/relationships/customXml" Target="../ink/ink6.xml"/><Relationship Id="rId4" Type="http://schemas.openxmlformats.org/officeDocument/2006/relationships/image" Target="../media/image10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6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70616" y="985377"/>
            <a:ext cx="6239800" cy="2409227"/>
          </a:xfrm>
        </p:spPr>
        <p:txBody>
          <a:bodyPr>
            <a:noAutofit/>
          </a:bodyPr>
          <a:lstStyle/>
          <a:p>
            <a:r>
              <a:rPr lang="en-US" dirty="0"/>
              <a:t>Convolutional Neural </a:t>
            </a:r>
            <a:r>
              <a:rPr lang="en-US" dirty="0" smtClean="0"/>
              <a:t>Networks</a:t>
            </a:r>
            <a:br>
              <a:rPr lang="en-US" dirty="0" smtClean="0"/>
            </a:br>
            <a:r>
              <a:rPr lang="zh-CN" altLang="en-US" dirty="0" smtClean="0"/>
              <a:t>卷积神经网络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289337" y="4026189"/>
            <a:ext cx="800235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Computer vision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4836353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9354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0515600" cy="1325563"/>
          </a:xfrm>
        </p:spPr>
        <p:txBody>
          <a:bodyPr anchor="t"/>
          <a:lstStyle/>
          <a:p>
            <a:r>
              <a:rPr lang="en-US" dirty="0"/>
              <a:t>Vertical and Horizontal Edge Detection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/>
          </p:nvPr>
        </p:nvGraphicFramePr>
        <p:xfrm>
          <a:off x="1317721" y="1085654"/>
          <a:ext cx="1775103" cy="17729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17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170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17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9099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099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0997"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7448256" y="4869988"/>
                <a:ext cx="291165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8256" y="4869988"/>
                <a:ext cx="291165" cy="369332"/>
              </a:xfrm>
              <a:prstGeom prst="rect">
                <a:avLst/>
              </a:prstGeom>
              <a:blipFill rotWithShape="0">
                <a:blip r:embed="rId2"/>
                <a:stretch>
                  <a:fillRect l="-12500" r="-104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108"/>
              <p:cNvSpPr txBox="1"/>
              <p:nvPr/>
            </p:nvSpPr>
            <p:spPr>
              <a:xfrm>
                <a:off x="4269251" y="4839211"/>
                <a:ext cx="174612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∗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9" name="TextBox 10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9251" y="4839211"/>
                <a:ext cx="174612" cy="43088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4" name="Table 23"/>
          <p:cNvGraphicFramePr>
            <a:graphicFrameLocks noGrp="1"/>
          </p:cNvGraphicFramePr>
          <p:nvPr>
            <p:extLst/>
          </p:nvPr>
        </p:nvGraphicFramePr>
        <p:xfrm>
          <a:off x="799054" y="3656655"/>
          <a:ext cx="2812438" cy="279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77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19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14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667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493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8955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6600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600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600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600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600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600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32" name="Table 31"/>
          <p:cNvGraphicFramePr>
            <a:graphicFrameLocks noGrp="1"/>
          </p:cNvGraphicFramePr>
          <p:nvPr>
            <p:extLst/>
          </p:nvPr>
        </p:nvGraphicFramePr>
        <p:xfrm>
          <a:off x="5208658" y="4350402"/>
          <a:ext cx="1474803" cy="1408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16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160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916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6950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950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9502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3" name="Table 32"/>
          <p:cNvGraphicFramePr>
            <a:graphicFrameLocks noGrp="1"/>
          </p:cNvGraphicFramePr>
          <p:nvPr>
            <p:extLst/>
          </p:nvPr>
        </p:nvGraphicFramePr>
        <p:xfrm>
          <a:off x="8466461" y="4158495"/>
          <a:ext cx="1908136" cy="19114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70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70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70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70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77859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7859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30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-10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-30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7859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30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-10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-30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7859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1401205" y="2996040"/>
            <a:ext cx="16081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Vertical </a:t>
            </a:r>
            <a:endParaRPr lang="en-US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graphicFrame>
        <p:nvGraphicFramePr>
          <p:cNvPr id="39" name="Table 38"/>
          <p:cNvGraphicFramePr>
            <a:graphicFrameLocks noGrp="1"/>
          </p:cNvGraphicFramePr>
          <p:nvPr>
            <p:extLst/>
          </p:nvPr>
        </p:nvGraphicFramePr>
        <p:xfrm>
          <a:off x="7580769" y="1085654"/>
          <a:ext cx="1771386" cy="17729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04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04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04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9099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099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0997"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0" name="TextBox 39"/>
          <p:cNvSpPr txBox="1"/>
          <p:nvPr/>
        </p:nvSpPr>
        <p:spPr>
          <a:xfrm>
            <a:off x="7485263" y="2996040"/>
            <a:ext cx="19623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latin typeface="Century Schoolbook" charset="0"/>
                <a:ea typeface="Century Schoolbook" charset="0"/>
                <a:cs typeface="Century Schoolbook" charset="0"/>
              </a:rPr>
              <a:t>Horizontal</a:t>
            </a:r>
            <a:endParaRPr lang="en-US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9E10319A-EF1B-4B75-A6D2-DF19E69C3B2E}"/>
                  </a:ext>
                </a:extLst>
              </p14:cNvPr>
              <p14:cNvContentPartPr/>
              <p14:nvPr/>
            </p14:nvContentPartPr>
            <p14:xfrm>
              <a:off x="355680" y="996840"/>
              <a:ext cx="10020600" cy="57916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9E10319A-EF1B-4B75-A6D2-DF19E69C3B2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46320" y="987480"/>
                <a:ext cx="10039320" cy="5810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64368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109" grpId="0"/>
      <p:bldP spid="4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0515600" cy="1325563"/>
          </a:xfrm>
        </p:spPr>
        <p:txBody>
          <a:bodyPr anchor="t"/>
          <a:lstStyle/>
          <a:p>
            <a:r>
              <a:rPr lang="en-US" dirty="0"/>
              <a:t>Learning to detect edges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2" name="Table 31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5561060" y="4352178"/>
              <a:ext cx="1461384" cy="148354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87128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487128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487128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494514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2400" b="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94514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4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2400" b="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494514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7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2400" b="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8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9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2" name="Table 3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10872531"/>
                  </p:ext>
                </p:extLst>
              </p:nvPr>
            </p:nvGraphicFramePr>
            <p:xfrm>
              <a:off x="5561060" y="4352178"/>
              <a:ext cx="1461384" cy="148354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87128"/>
                    <a:gridCol w="487128"/>
                    <a:gridCol w="487128"/>
                  </a:tblGrid>
                  <a:tr h="49451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1250" t="-1220" r="-203750" b="-2012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101250" t="-1220" r="-103750" b="-2012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201250" t="-1220" r="-3750" b="-201220"/>
                          </a:stretch>
                        </a:blipFill>
                      </a:tcPr>
                    </a:tc>
                  </a:tr>
                  <a:tr h="49451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1250" t="-102469" r="-203750" b="-1037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101250" t="-102469" r="-103750" b="-1037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201250" t="-102469" r="-3750" b="-103704"/>
                          </a:stretch>
                        </a:blipFill>
                      </a:tcPr>
                    </a:tc>
                  </a:tr>
                  <a:tr h="49451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1250" t="-200000" r="-203750" b="-24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101250" t="-200000" r="-103750" b="-24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201250" t="-200000" r="-3750" b="-2439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graphicFrame>
        <p:nvGraphicFramePr>
          <p:cNvPr id="33" name="Table 32"/>
          <p:cNvGraphicFramePr>
            <a:graphicFrameLocks noGrp="1"/>
          </p:cNvGraphicFramePr>
          <p:nvPr>
            <p:extLst/>
          </p:nvPr>
        </p:nvGraphicFramePr>
        <p:xfrm>
          <a:off x="9402963" y="4117987"/>
          <a:ext cx="1950544" cy="19519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76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76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8763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87981"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7981"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7981"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7981"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/>
          </p:nvPr>
        </p:nvGraphicFramePr>
        <p:xfrm>
          <a:off x="741290" y="3628785"/>
          <a:ext cx="2927964" cy="29303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9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79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79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8799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8799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8799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88388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8388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8388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8388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8388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8388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/>
          </p:nvPr>
        </p:nvGraphicFramePr>
        <p:xfrm>
          <a:off x="1317721" y="1085654"/>
          <a:ext cx="1775103" cy="17729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17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170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17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9099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099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0997"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/>
          </p:nvPr>
        </p:nvGraphicFramePr>
        <p:xfrm>
          <a:off x="5404201" y="1085653"/>
          <a:ext cx="1775103" cy="17729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17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170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17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9099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099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0997">
                <a:tc>
                  <a:txBody>
                    <a:bodyPr/>
                    <a:lstStyle/>
                    <a:p>
                      <a:pPr algn="ctr"/>
                      <a:endParaRPr lang="en-US" sz="3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/>
          </p:nvPr>
        </p:nvGraphicFramePr>
        <p:xfrm>
          <a:off x="9490684" y="1085654"/>
          <a:ext cx="1775103" cy="17729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17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170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17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9099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099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0997">
                <a:tc>
                  <a:txBody>
                    <a:bodyPr/>
                    <a:lstStyle/>
                    <a:p>
                      <a:pPr algn="ctr"/>
                      <a:endParaRPr lang="en-US" sz="3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9B1A2761-7174-4160-B928-F2F4CBECDADF}"/>
                  </a:ext>
                </a:extLst>
              </p14:cNvPr>
              <p14:cNvContentPartPr/>
              <p14:nvPr/>
            </p14:nvContentPartPr>
            <p14:xfrm>
              <a:off x="596880" y="1225440"/>
              <a:ext cx="11036520" cy="55249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9B1A2761-7174-4160-B928-F2F4CBECDAD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87520" y="1216080"/>
                <a:ext cx="11055240" cy="5543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73578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70616" y="985378"/>
            <a:ext cx="6239800" cy="1827004"/>
          </a:xfrm>
        </p:spPr>
        <p:txBody>
          <a:bodyPr>
            <a:noAutofit/>
          </a:bodyPr>
          <a:lstStyle/>
          <a:p>
            <a:r>
              <a:rPr lang="en-US" dirty="0"/>
              <a:t>Convolutional Neural Networks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939259" y="4023613"/>
            <a:ext cx="670251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 smtClean="0"/>
              <a:t>Padding</a:t>
            </a:r>
          </a:p>
          <a:p>
            <a:pPr algn="ctr"/>
            <a:r>
              <a:rPr lang="en-US" altLang="zh-CN" sz="6600" dirty="0" smtClean="0"/>
              <a:t>(</a:t>
            </a:r>
            <a:r>
              <a:rPr lang="zh-CN" altLang="en-US" sz="6600" dirty="0" smtClean="0"/>
              <a:t>零</a:t>
            </a:r>
            <a:r>
              <a:rPr lang="en-US" altLang="zh-CN" sz="6600" dirty="0" smtClean="0"/>
              <a:t>)</a:t>
            </a:r>
            <a:r>
              <a:rPr lang="zh-CN" altLang="en-US" sz="6600" dirty="0" smtClean="0"/>
              <a:t>填充</a:t>
            </a:r>
            <a:endParaRPr lang="en-US" sz="6600" dirty="0"/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4836353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7758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0515600" cy="1325563"/>
          </a:xfrm>
        </p:spPr>
        <p:txBody>
          <a:bodyPr anchor="t"/>
          <a:lstStyle/>
          <a:p>
            <a:r>
              <a:rPr lang="en-US" dirty="0"/>
              <a:t>Padding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/>
          </p:nvPr>
        </p:nvGraphicFramePr>
        <p:xfrm>
          <a:off x="5269228" y="2034540"/>
          <a:ext cx="1370679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68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68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689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114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114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1145"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/>
              <p:cNvSpPr txBox="1"/>
              <p:nvPr/>
            </p:nvSpPr>
            <p:spPr>
              <a:xfrm>
                <a:off x="4457584" y="2504898"/>
                <a:ext cx="236051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∗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2" name="TextBox 8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7584" y="2504898"/>
                <a:ext cx="236051" cy="430887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7563674" y="2535674"/>
                <a:ext cx="291165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3674" y="2535674"/>
                <a:ext cx="291165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12500" r="-104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892018" y="1348741"/>
          <a:ext cx="2742720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1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1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1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1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1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571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/>
          </p:nvPr>
        </p:nvGraphicFramePr>
        <p:xfrm>
          <a:off x="8879527" y="1348740"/>
          <a:ext cx="2742720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1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1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1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1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1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571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76130360-9EC7-4D81-9525-9D4750F4AFA9}"/>
                  </a:ext>
                </a:extLst>
              </p14:cNvPr>
              <p14:cNvContentPartPr/>
              <p14:nvPr/>
            </p14:nvContentPartPr>
            <p14:xfrm>
              <a:off x="0" y="127080"/>
              <a:ext cx="10922400" cy="66232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76130360-9EC7-4D81-9525-9D4750F4AFA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9360" y="117720"/>
                <a:ext cx="10941120" cy="664200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文本框 3"/>
          <p:cNvSpPr txBox="1"/>
          <p:nvPr/>
        </p:nvSpPr>
        <p:spPr>
          <a:xfrm>
            <a:off x="4810608" y="917912"/>
            <a:ext cx="33279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zh-CN" dirty="0" smtClean="0"/>
              <a:t>Shrinking output</a:t>
            </a:r>
          </a:p>
          <a:p>
            <a:pPr marL="285750" indent="-285750">
              <a:buFontTx/>
              <a:buChar char="-"/>
            </a:pPr>
            <a:r>
              <a:rPr lang="en-US" altLang="zh-CN" dirty="0" smtClean="0"/>
              <a:t>Throwing away into form edge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5332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0515600" cy="1325563"/>
          </a:xfrm>
        </p:spPr>
        <p:txBody>
          <a:bodyPr anchor="t"/>
          <a:lstStyle/>
          <a:p>
            <a:r>
              <a:rPr lang="en-US" dirty="0"/>
              <a:t>Valid and </a:t>
            </a:r>
            <a:r>
              <a:rPr lang="en-US"/>
              <a:t>Same convolutions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85800" y="1508443"/>
            <a:ext cx="18181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Century Schoolbook" charset="0"/>
                <a:ea typeface="Century Schoolbook" charset="0"/>
                <a:cs typeface="Century Schoolbook" charset="0"/>
              </a:rPr>
              <a:t>“Valid”: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85800" y="3569653"/>
            <a:ext cx="102641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Century Schoolbook" charset="0"/>
                <a:ea typeface="Century Schoolbook" charset="0"/>
                <a:cs typeface="Century Schoolbook" charset="0"/>
              </a:rPr>
              <a:t>“Same”:     Pad so that output size is the same 			    as the input size.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093EB756-8DD7-441B-AC4C-A4853023B41C}"/>
                  </a:ext>
                </a:extLst>
              </p14:cNvPr>
              <p14:cNvContentPartPr/>
              <p14:nvPr/>
            </p14:nvContentPartPr>
            <p14:xfrm>
              <a:off x="457200" y="774720"/>
              <a:ext cx="11417760" cy="60138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093EB756-8DD7-441B-AC4C-A4853023B41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47840" y="765360"/>
                <a:ext cx="11436480" cy="603252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文本框 4"/>
          <p:cNvSpPr txBox="1"/>
          <p:nvPr/>
        </p:nvSpPr>
        <p:spPr>
          <a:xfrm>
            <a:off x="4049486" y="970387"/>
            <a:ext cx="1268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No padding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76210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70616" y="985378"/>
            <a:ext cx="6239800" cy="1827004"/>
          </a:xfrm>
        </p:spPr>
        <p:txBody>
          <a:bodyPr>
            <a:noAutofit/>
          </a:bodyPr>
          <a:lstStyle/>
          <a:p>
            <a:r>
              <a:rPr lang="en-US" dirty="0"/>
              <a:t>Convolutional Neural Networks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329405" y="4023613"/>
            <a:ext cx="731236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 err="1"/>
              <a:t>Strided</a:t>
            </a:r>
            <a:r>
              <a:rPr lang="en-US" sz="6600" dirty="0"/>
              <a:t> </a:t>
            </a:r>
            <a:r>
              <a:rPr lang="en-US" sz="6600" dirty="0" smtClean="0"/>
              <a:t>convolutions</a:t>
            </a:r>
          </a:p>
          <a:p>
            <a:pPr algn="ctr"/>
            <a:r>
              <a:rPr lang="zh-CN" altLang="en-US" sz="6600" dirty="0"/>
              <a:t>分段卷积</a:t>
            </a:r>
            <a:endParaRPr lang="en-US" sz="6600" dirty="0"/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4836353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709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0515600" cy="1325563"/>
          </a:xfrm>
        </p:spPr>
        <p:txBody>
          <a:bodyPr anchor="t"/>
          <a:lstStyle/>
          <a:p>
            <a:r>
              <a:rPr lang="en-US" dirty="0"/>
              <a:t>Strided convolution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/>
          </p:nvPr>
        </p:nvGraphicFramePr>
        <p:xfrm>
          <a:off x="5114263" y="2131693"/>
          <a:ext cx="1525644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85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85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85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114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114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1145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/>
              <p:cNvSpPr txBox="1"/>
              <p:nvPr/>
            </p:nvSpPr>
            <p:spPr>
              <a:xfrm>
                <a:off x="4454891" y="2602049"/>
                <a:ext cx="236051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∗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2" name="TextBox 8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4891" y="2602049"/>
                <a:ext cx="236051" cy="430887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7563674" y="2535674"/>
                <a:ext cx="291165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3674" y="2535674"/>
                <a:ext cx="291165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12500" r="-104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669647" y="1211578"/>
          <a:ext cx="3298477" cy="32118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12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12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121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121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121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121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7121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58833"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8833"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8833"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8833"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8833"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8833"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8833"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pSp>
        <p:nvGrpSpPr>
          <p:cNvPr id="10" name="Group 9"/>
          <p:cNvGrpSpPr/>
          <p:nvPr/>
        </p:nvGrpSpPr>
        <p:grpSpPr>
          <a:xfrm>
            <a:off x="669647" y="1211578"/>
            <a:ext cx="1456865" cy="1390471"/>
            <a:chOff x="5114263" y="4423409"/>
            <a:chExt cx="1552111" cy="1371600"/>
          </a:xfrm>
        </p:grpSpPr>
        <p:sp>
          <p:nvSpPr>
            <p:cNvPr id="4" name="Rectangle 3"/>
            <p:cNvSpPr/>
            <p:nvPr/>
          </p:nvSpPr>
          <p:spPr>
            <a:xfrm>
              <a:off x="5114263" y="4423409"/>
              <a:ext cx="1525644" cy="1371600"/>
            </a:xfrm>
            <a:prstGeom prst="rect">
              <a:avLst/>
            </a:prstGeom>
            <a:solidFill>
              <a:schemeClr val="accent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382103" y="4423409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/>
                <a:t>3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376736" y="4875846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/>
                <a:t>1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338181" y="5328284"/>
              <a:ext cx="35137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-1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884704" y="4423409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4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879338" y="4875846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0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884705" y="5328284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0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377512" y="4423409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4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372145" y="4875846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2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377512" y="5328284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3</a:t>
              </a:r>
            </a:p>
          </p:txBody>
        </p:sp>
      </p:grpSp>
      <p:grpSp>
        <p:nvGrpSpPr>
          <p:cNvPr id="144" name="Group 143"/>
          <p:cNvGrpSpPr/>
          <p:nvPr/>
        </p:nvGrpSpPr>
        <p:grpSpPr>
          <a:xfrm>
            <a:off x="1610470" y="1211578"/>
            <a:ext cx="1456865" cy="1390471"/>
            <a:chOff x="5114263" y="4423409"/>
            <a:chExt cx="1552111" cy="1371600"/>
          </a:xfrm>
        </p:grpSpPr>
        <p:sp>
          <p:nvSpPr>
            <p:cNvPr id="145" name="Rectangle 144"/>
            <p:cNvSpPr/>
            <p:nvPr/>
          </p:nvSpPr>
          <p:spPr>
            <a:xfrm>
              <a:off x="5114263" y="4423409"/>
              <a:ext cx="1525644" cy="1371600"/>
            </a:xfrm>
            <a:prstGeom prst="rect">
              <a:avLst/>
            </a:prstGeom>
            <a:solidFill>
              <a:schemeClr val="accent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TextBox 145"/>
            <p:cNvSpPr txBox="1"/>
            <p:nvPr/>
          </p:nvSpPr>
          <p:spPr>
            <a:xfrm>
              <a:off x="5382103" y="4423409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/>
                <a:t>3</a:t>
              </a:r>
            </a:p>
          </p:txBody>
        </p:sp>
        <p:sp>
          <p:nvSpPr>
            <p:cNvPr id="147" name="TextBox 146"/>
            <p:cNvSpPr txBox="1"/>
            <p:nvPr/>
          </p:nvSpPr>
          <p:spPr>
            <a:xfrm>
              <a:off x="5376736" y="4875846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/>
                <a:t>1</a:t>
              </a:r>
            </a:p>
          </p:txBody>
        </p:sp>
        <p:sp>
          <p:nvSpPr>
            <p:cNvPr id="148" name="TextBox 147"/>
            <p:cNvSpPr txBox="1"/>
            <p:nvPr/>
          </p:nvSpPr>
          <p:spPr>
            <a:xfrm>
              <a:off x="5338181" y="5328284"/>
              <a:ext cx="35137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-1</a:t>
              </a:r>
            </a:p>
          </p:txBody>
        </p:sp>
        <p:sp>
          <p:nvSpPr>
            <p:cNvPr id="149" name="TextBox 148"/>
            <p:cNvSpPr txBox="1"/>
            <p:nvPr/>
          </p:nvSpPr>
          <p:spPr>
            <a:xfrm>
              <a:off x="5884704" y="4423409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4</a:t>
              </a:r>
            </a:p>
          </p:txBody>
        </p:sp>
        <p:sp>
          <p:nvSpPr>
            <p:cNvPr id="150" name="TextBox 149"/>
            <p:cNvSpPr txBox="1"/>
            <p:nvPr/>
          </p:nvSpPr>
          <p:spPr>
            <a:xfrm>
              <a:off x="5879338" y="4875846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0</a:t>
              </a:r>
            </a:p>
          </p:txBody>
        </p:sp>
        <p:sp>
          <p:nvSpPr>
            <p:cNvPr id="151" name="TextBox 150"/>
            <p:cNvSpPr txBox="1"/>
            <p:nvPr/>
          </p:nvSpPr>
          <p:spPr>
            <a:xfrm>
              <a:off x="5884705" y="5328284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0</a:t>
              </a:r>
            </a:p>
          </p:txBody>
        </p:sp>
        <p:sp>
          <p:nvSpPr>
            <p:cNvPr id="152" name="TextBox 151"/>
            <p:cNvSpPr txBox="1"/>
            <p:nvPr/>
          </p:nvSpPr>
          <p:spPr>
            <a:xfrm>
              <a:off x="6377512" y="4423409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4</a:t>
              </a:r>
            </a:p>
          </p:txBody>
        </p:sp>
        <p:sp>
          <p:nvSpPr>
            <p:cNvPr id="153" name="TextBox 152"/>
            <p:cNvSpPr txBox="1"/>
            <p:nvPr/>
          </p:nvSpPr>
          <p:spPr>
            <a:xfrm>
              <a:off x="6372145" y="4875846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2</a:t>
              </a:r>
            </a:p>
          </p:txBody>
        </p:sp>
        <p:sp>
          <p:nvSpPr>
            <p:cNvPr id="154" name="TextBox 153"/>
            <p:cNvSpPr txBox="1"/>
            <p:nvPr/>
          </p:nvSpPr>
          <p:spPr>
            <a:xfrm>
              <a:off x="6377512" y="5328284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3</a:t>
              </a:r>
            </a:p>
          </p:txBody>
        </p:sp>
      </p:grpSp>
      <p:grpSp>
        <p:nvGrpSpPr>
          <p:cNvPr id="155" name="Group 154"/>
          <p:cNvGrpSpPr/>
          <p:nvPr/>
        </p:nvGrpSpPr>
        <p:grpSpPr>
          <a:xfrm>
            <a:off x="2539180" y="1211578"/>
            <a:ext cx="1456865" cy="1390471"/>
            <a:chOff x="5114263" y="4423409"/>
            <a:chExt cx="1552111" cy="1371600"/>
          </a:xfrm>
        </p:grpSpPr>
        <p:sp>
          <p:nvSpPr>
            <p:cNvPr id="156" name="Rectangle 155"/>
            <p:cNvSpPr/>
            <p:nvPr/>
          </p:nvSpPr>
          <p:spPr>
            <a:xfrm>
              <a:off x="5114263" y="4423409"/>
              <a:ext cx="1525644" cy="1371600"/>
            </a:xfrm>
            <a:prstGeom prst="rect">
              <a:avLst/>
            </a:prstGeom>
            <a:solidFill>
              <a:schemeClr val="accent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TextBox 156"/>
            <p:cNvSpPr txBox="1"/>
            <p:nvPr/>
          </p:nvSpPr>
          <p:spPr>
            <a:xfrm>
              <a:off x="5382103" y="4423409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/>
                <a:t>3</a:t>
              </a:r>
            </a:p>
          </p:txBody>
        </p:sp>
        <p:sp>
          <p:nvSpPr>
            <p:cNvPr id="158" name="TextBox 157"/>
            <p:cNvSpPr txBox="1"/>
            <p:nvPr/>
          </p:nvSpPr>
          <p:spPr>
            <a:xfrm>
              <a:off x="5376736" y="4875846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/>
                <a:t>1</a:t>
              </a:r>
            </a:p>
          </p:txBody>
        </p:sp>
        <p:sp>
          <p:nvSpPr>
            <p:cNvPr id="159" name="TextBox 158"/>
            <p:cNvSpPr txBox="1"/>
            <p:nvPr/>
          </p:nvSpPr>
          <p:spPr>
            <a:xfrm>
              <a:off x="5338181" y="5328284"/>
              <a:ext cx="35137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-1</a:t>
              </a:r>
            </a:p>
          </p:txBody>
        </p:sp>
        <p:sp>
          <p:nvSpPr>
            <p:cNvPr id="160" name="TextBox 159"/>
            <p:cNvSpPr txBox="1"/>
            <p:nvPr/>
          </p:nvSpPr>
          <p:spPr>
            <a:xfrm>
              <a:off x="5884704" y="4423409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4</a:t>
              </a:r>
            </a:p>
          </p:txBody>
        </p:sp>
        <p:sp>
          <p:nvSpPr>
            <p:cNvPr id="161" name="TextBox 160"/>
            <p:cNvSpPr txBox="1"/>
            <p:nvPr/>
          </p:nvSpPr>
          <p:spPr>
            <a:xfrm>
              <a:off x="5879338" y="4875846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0</a:t>
              </a:r>
            </a:p>
          </p:txBody>
        </p:sp>
        <p:sp>
          <p:nvSpPr>
            <p:cNvPr id="162" name="TextBox 161"/>
            <p:cNvSpPr txBox="1"/>
            <p:nvPr/>
          </p:nvSpPr>
          <p:spPr>
            <a:xfrm>
              <a:off x="5884705" y="5328284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0</a:t>
              </a:r>
            </a:p>
          </p:txBody>
        </p:sp>
        <p:sp>
          <p:nvSpPr>
            <p:cNvPr id="163" name="TextBox 162"/>
            <p:cNvSpPr txBox="1"/>
            <p:nvPr/>
          </p:nvSpPr>
          <p:spPr>
            <a:xfrm>
              <a:off x="6377512" y="4423409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4</a:t>
              </a:r>
            </a:p>
          </p:txBody>
        </p:sp>
        <p:sp>
          <p:nvSpPr>
            <p:cNvPr id="164" name="TextBox 163"/>
            <p:cNvSpPr txBox="1"/>
            <p:nvPr/>
          </p:nvSpPr>
          <p:spPr>
            <a:xfrm>
              <a:off x="6372145" y="4875846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2</a:t>
              </a:r>
            </a:p>
          </p:txBody>
        </p:sp>
        <p:sp>
          <p:nvSpPr>
            <p:cNvPr id="165" name="TextBox 164"/>
            <p:cNvSpPr txBox="1"/>
            <p:nvPr/>
          </p:nvSpPr>
          <p:spPr>
            <a:xfrm>
              <a:off x="6377512" y="5328284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3</a:t>
              </a:r>
            </a:p>
          </p:txBody>
        </p:sp>
      </p:grpSp>
      <p:grpSp>
        <p:nvGrpSpPr>
          <p:cNvPr id="166" name="Group 165"/>
          <p:cNvGrpSpPr/>
          <p:nvPr/>
        </p:nvGrpSpPr>
        <p:grpSpPr>
          <a:xfrm>
            <a:off x="664609" y="2131707"/>
            <a:ext cx="1456865" cy="1390471"/>
            <a:chOff x="5114263" y="4423409"/>
            <a:chExt cx="1552111" cy="1371600"/>
          </a:xfrm>
        </p:grpSpPr>
        <p:sp>
          <p:nvSpPr>
            <p:cNvPr id="167" name="Rectangle 166"/>
            <p:cNvSpPr/>
            <p:nvPr/>
          </p:nvSpPr>
          <p:spPr>
            <a:xfrm>
              <a:off x="5114263" y="4423409"/>
              <a:ext cx="1525644" cy="1371600"/>
            </a:xfrm>
            <a:prstGeom prst="rect">
              <a:avLst/>
            </a:prstGeom>
            <a:solidFill>
              <a:schemeClr val="accent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TextBox 167"/>
            <p:cNvSpPr txBox="1"/>
            <p:nvPr/>
          </p:nvSpPr>
          <p:spPr>
            <a:xfrm>
              <a:off x="5382103" y="4423409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/>
                <a:t>3</a:t>
              </a:r>
            </a:p>
          </p:txBody>
        </p:sp>
        <p:sp>
          <p:nvSpPr>
            <p:cNvPr id="169" name="TextBox 168"/>
            <p:cNvSpPr txBox="1"/>
            <p:nvPr/>
          </p:nvSpPr>
          <p:spPr>
            <a:xfrm>
              <a:off x="5376736" y="4875846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/>
                <a:t>1</a:t>
              </a:r>
            </a:p>
          </p:txBody>
        </p:sp>
        <p:sp>
          <p:nvSpPr>
            <p:cNvPr id="170" name="TextBox 169"/>
            <p:cNvSpPr txBox="1"/>
            <p:nvPr/>
          </p:nvSpPr>
          <p:spPr>
            <a:xfrm>
              <a:off x="5338181" y="5328284"/>
              <a:ext cx="35137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-1</a:t>
              </a:r>
            </a:p>
          </p:txBody>
        </p:sp>
        <p:sp>
          <p:nvSpPr>
            <p:cNvPr id="171" name="TextBox 170"/>
            <p:cNvSpPr txBox="1"/>
            <p:nvPr/>
          </p:nvSpPr>
          <p:spPr>
            <a:xfrm>
              <a:off x="5884704" y="4423409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4</a:t>
              </a:r>
            </a:p>
          </p:txBody>
        </p:sp>
        <p:sp>
          <p:nvSpPr>
            <p:cNvPr id="172" name="TextBox 171"/>
            <p:cNvSpPr txBox="1"/>
            <p:nvPr/>
          </p:nvSpPr>
          <p:spPr>
            <a:xfrm>
              <a:off x="5879338" y="4875846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0</a:t>
              </a:r>
            </a:p>
          </p:txBody>
        </p:sp>
        <p:sp>
          <p:nvSpPr>
            <p:cNvPr id="173" name="TextBox 172"/>
            <p:cNvSpPr txBox="1"/>
            <p:nvPr/>
          </p:nvSpPr>
          <p:spPr>
            <a:xfrm>
              <a:off x="5884705" y="5328284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0</a:t>
              </a:r>
            </a:p>
          </p:txBody>
        </p:sp>
        <p:sp>
          <p:nvSpPr>
            <p:cNvPr id="174" name="TextBox 173"/>
            <p:cNvSpPr txBox="1"/>
            <p:nvPr/>
          </p:nvSpPr>
          <p:spPr>
            <a:xfrm>
              <a:off x="6377512" y="4423409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4</a:t>
              </a:r>
            </a:p>
          </p:txBody>
        </p:sp>
        <p:sp>
          <p:nvSpPr>
            <p:cNvPr id="175" name="TextBox 174"/>
            <p:cNvSpPr txBox="1"/>
            <p:nvPr/>
          </p:nvSpPr>
          <p:spPr>
            <a:xfrm>
              <a:off x="6372145" y="4875846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2</a:t>
              </a:r>
            </a:p>
          </p:txBody>
        </p:sp>
        <p:sp>
          <p:nvSpPr>
            <p:cNvPr id="176" name="TextBox 175"/>
            <p:cNvSpPr txBox="1"/>
            <p:nvPr/>
          </p:nvSpPr>
          <p:spPr>
            <a:xfrm>
              <a:off x="6377512" y="5328284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3</a:t>
              </a:r>
            </a:p>
          </p:txBody>
        </p:sp>
      </p:grpSp>
      <p:grpSp>
        <p:nvGrpSpPr>
          <p:cNvPr id="177" name="Group 176"/>
          <p:cNvGrpSpPr/>
          <p:nvPr/>
        </p:nvGrpSpPr>
        <p:grpSpPr>
          <a:xfrm>
            <a:off x="1604855" y="2122980"/>
            <a:ext cx="1456865" cy="1390471"/>
            <a:chOff x="5114263" y="4423409"/>
            <a:chExt cx="1552111" cy="1371600"/>
          </a:xfrm>
        </p:grpSpPr>
        <p:sp>
          <p:nvSpPr>
            <p:cNvPr id="178" name="Rectangle 177"/>
            <p:cNvSpPr/>
            <p:nvPr/>
          </p:nvSpPr>
          <p:spPr>
            <a:xfrm>
              <a:off x="5114263" y="4423409"/>
              <a:ext cx="1525644" cy="1371600"/>
            </a:xfrm>
            <a:prstGeom prst="rect">
              <a:avLst/>
            </a:prstGeom>
            <a:solidFill>
              <a:schemeClr val="accent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TextBox 178"/>
            <p:cNvSpPr txBox="1"/>
            <p:nvPr/>
          </p:nvSpPr>
          <p:spPr>
            <a:xfrm>
              <a:off x="5382103" y="4423409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/>
                <a:t>3</a:t>
              </a:r>
            </a:p>
          </p:txBody>
        </p:sp>
        <p:sp>
          <p:nvSpPr>
            <p:cNvPr id="180" name="TextBox 179"/>
            <p:cNvSpPr txBox="1"/>
            <p:nvPr/>
          </p:nvSpPr>
          <p:spPr>
            <a:xfrm>
              <a:off x="5376736" y="4875846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/>
                <a:t>1</a:t>
              </a:r>
            </a:p>
          </p:txBody>
        </p:sp>
        <p:sp>
          <p:nvSpPr>
            <p:cNvPr id="181" name="TextBox 180"/>
            <p:cNvSpPr txBox="1"/>
            <p:nvPr/>
          </p:nvSpPr>
          <p:spPr>
            <a:xfrm>
              <a:off x="5338181" y="5328284"/>
              <a:ext cx="35137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-1</a:t>
              </a:r>
            </a:p>
          </p:txBody>
        </p:sp>
        <p:sp>
          <p:nvSpPr>
            <p:cNvPr id="182" name="TextBox 181"/>
            <p:cNvSpPr txBox="1"/>
            <p:nvPr/>
          </p:nvSpPr>
          <p:spPr>
            <a:xfrm>
              <a:off x="5884704" y="4423409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4</a:t>
              </a:r>
            </a:p>
          </p:txBody>
        </p:sp>
        <p:sp>
          <p:nvSpPr>
            <p:cNvPr id="183" name="TextBox 182"/>
            <p:cNvSpPr txBox="1"/>
            <p:nvPr/>
          </p:nvSpPr>
          <p:spPr>
            <a:xfrm>
              <a:off x="5879338" y="4875846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0</a:t>
              </a:r>
            </a:p>
          </p:txBody>
        </p:sp>
        <p:sp>
          <p:nvSpPr>
            <p:cNvPr id="184" name="TextBox 183"/>
            <p:cNvSpPr txBox="1"/>
            <p:nvPr/>
          </p:nvSpPr>
          <p:spPr>
            <a:xfrm>
              <a:off x="5884705" y="5328284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0</a:t>
              </a:r>
            </a:p>
          </p:txBody>
        </p:sp>
        <p:sp>
          <p:nvSpPr>
            <p:cNvPr id="185" name="TextBox 184"/>
            <p:cNvSpPr txBox="1"/>
            <p:nvPr/>
          </p:nvSpPr>
          <p:spPr>
            <a:xfrm>
              <a:off x="6377512" y="4423409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4</a:t>
              </a:r>
            </a:p>
          </p:txBody>
        </p:sp>
        <p:sp>
          <p:nvSpPr>
            <p:cNvPr id="186" name="TextBox 185"/>
            <p:cNvSpPr txBox="1"/>
            <p:nvPr/>
          </p:nvSpPr>
          <p:spPr>
            <a:xfrm>
              <a:off x="6372145" y="4875846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2</a:t>
              </a:r>
            </a:p>
          </p:txBody>
        </p:sp>
        <p:sp>
          <p:nvSpPr>
            <p:cNvPr id="187" name="TextBox 186"/>
            <p:cNvSpPr txBox="1"/>
            <p:nvPr/>
          </p:nvSpPr>
          <p:spPr>
            <a:xfrm>
              <a:off x="6377512" y="5328284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3</a:t>
              </a:r>
            </a:p>
          </p:txBody>
        </p:sp>
      </p:grpSp>
      <p:grpSp>
        <p:nvGrpSpPr>
          <p:cNvPr id="188" name="Group 187"/>
          <p:cNvGrpSpPr/>
          <p:nvPr/>
        </p:nvGrpSpPr>
        <p:grpSpPr>
          <a:xfrm>
            <a:off x="2537383" y="2131707"/>
            <a:ext cx="1456865" cy="1390471"/>
            <a:chOff x="5114263" y="4423409"/>
            <a:chExt cx="1552111" cy="1371600"/>
          </a:xfrm>
        </p:grpSpPr>
        <p:sp>
          <p:nvSpPr>
            <p:cNvPr id="189" name="Rectangle 188"/>
            <p:cNvSpPr/>
            <p:nvPr/>
          </p:nvSpPr>
          <p:spPr>
            <a:xfrm>
              <a:off x="5114263" y="4423409"/>
              <a:ext cx="1525644" cy="1371600"/>
            </a:xfrm>
            <a:prstGeom prst="rect">
              <a:avLst/>
            </a:prstGeom>
            <a:solidFill>
              <a:schemeClr val="accent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TextBox 189"/>
            <p:cNvSpPr txBox="1"/>
            <p:nvPr/>
          </p:nvSpPr>
          <p:spPr>
            <a:xfrm>
              <a:off x="5382103" y="4423409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/>
                <a:t>3</a:t>
              </a:r>
            </a:p>
          </p:txBody>
        </p:sp>
        <p:sp>
          <p:nvSpPr>
            <p:cNvPr id="191" name="TextBox 190"/>
            <p:cNvSpPr txBox="1"/>
            <p:nvPr/>
          </p:nvSpPr>
          <p:spPr>
            <a:xfrm>
              <a:off x="5376736" y="4875846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/>
                <a:t>1</a:t>
              </a:r>
            </a:p>
          </p:txBody>
        </p:sp>
        <p:sp>
          <p:nvSpPr>
            <p:cNvPr id="192" name="TextBox 191"/>
            <p:cNvSpPr txBox="1"/>
            <p:nvPr/>
          </p:nvSpPr>
          <p:spPr>
            <a:xfrm>
              <a:off x="5338181" y="5328284"/>
              <a:ext cx="35137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-1</a:t>
              </a:r>
            </a:p>
          </p:txBody>
        </p:sp>
        <p:sp>
          <p:nvSpPr>
            <p:cNvPr id="193" name="TextBox 192"/>
            <p:cNvSpPr txBox="1"/>
            <p:nvPr/>
          </p:nvSpPr>
          <p:spPr>
            <a:xfrm>
              <a:off x="5884704" y="4423409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4</a:t>
              </a:r>
            </a:p>
          </p:txBody>
        </p:sp>
        <p:sp>
          <p:nvSpPr>
            <p:cNvPr id="194" name="TextBox 193"/>
            <p:cNvSpPr txBox="1"/>
            <p:nvPr/>
          </p:nvSpPr>
          <p:spPr>
            <a:xfrm>
              <a:off x="5879338" y="4875846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0</a:t>
              </a:r>
            </a:p>
          </p:txBody>
        </p:sp>
        <p:sp>
          <p:nvSpPr>
            <p:cNvPr id="195" name="TextBox 194"/>
            <p:cNvSpPr txBox="1"/>
            <p:nvPr/>
          </p:nvSpPr>
          <p:spPr>
            <a:xfrm>
              <a:off x="5884705" y="5328284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0</a:t>
              </a:r>
            </a:p>
          </p:txBody>
        </p:sp>
        <p:sp>
          <p:nvSpPr>
            <p:cNvPr id="196" name="TextBox 195"/>
            <p:cNvSpPr txBox="1"/>
            <p:nvPr/>
          </p:nvSpPr>
          <p:spPr>
            <a:xfrm>
              <a:off x="6377512" y="4423409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4</a:t>
              </a:r>
            </a:p>
          </p:txBody>
        </p:sp>
        <p:sp>
          <p:nvSpPr>
            <p:cNvPr id="197" name="TextBox 196"/>
            <p:cNvSpPr txBox="1"/>
            <p:nvPr/>
          </p:nvSpPr>
          <p:spPr>
            <a:xfrm>
              <a:off x="6372145" y="4875846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2</a:t>
              </a:r>
            </a:p>
          </p:txBody>
        </p:sp>
        <p:sp>
          <p:nvSpPr>
            <p:cNvPr id="198" name="TextBox 197"/>
            <p:cNvSpPr txBox="1"/>
            <p:nvPr/>
          </p:nvSpPr>
          <p:spPr>
            <a:xfrm>
              <a:off x="6377512" y="5328284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3</a:t>
              </a:r>
            </a:p>
          </p:txBody>
        </p:sp>
      </p:grpSp>
      <p:grpSp>
        <p:nvGrpSpPr>
          <p:cNvPr id="199" name="Group 198"/>
          <p:cNvGrpSpPr/>
          <p:nvPr/>
        </p:nvGrpSpPr>
        <p:grpSpPr>
          <a:xfrm>
            <a:off x="671172" y="3050123"/>
            <a:ext cx="1456865" cy="1390471"/>
            <a:chOff x="5114263" y="4423409"/>
            <a:chExt cx="1552111" cy="1371600"/>
          </a:xfrm>
        </p:grpSpPr>
        <p:sp>
          <p:nvSpPr>
            <p:cNvPr id="200" name="Rectangle 199"/>
            <p:cNvSpPr/>
            <p:nvPr/>
          </p:nvSpPr>
          <p:spPr>
            <a:xfrm>
              <a:off x="5114263" y="4423409"/>
              <a:ext cx="1525644" cy="1371600"/>
            </a:xfrm>
            <a:prstGeom prst="rect">
              <a:avLst/>
            </a:prstGeom>
            <a:solidFill>
              <a:schemeClr val="accent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" name="TextBox 200"/>
            <p:cNvSpPr txBox="1"/>
            <p:nvPr/>
          </p:nvSpPr>
          <p:spPr>
            <a:xfrm>
              <a:off x="5382103" y="4423409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/>
                <a:t>3</a:t>
              </a:r>
            </a:p>
          </p:txBody>
        </p:sp>
        <p:sp>
          <p:nvSpPr>
            <p:cNvPr id="202" name="TextBox 201"/>
            <p:cNvSpPr txBox="1"/>
            <p:nvPr/>
          </p:nvSpPr>
          <p:spPr>
            <a:xfrm>
              <a:off x="5376736" y="4875846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/>
                <a:t>1</a:t>
              </a:r>
            </a:p>
          </p:txBody>
        </p:sp>
        <p:sp>
          <p:nvSpPr>
            <p:cNvPr id="203" name="TextBox 202"/>
            <p:cNvSpPr txBox="1"/>
            <p:nvPr/>
          </p:nvSpPr>
          <p:spPr>
            <a:xfrm>
              <a:off x="5338181" y="5328284"/>
              <a:ext cx="35137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-1</a:t>
              </a:r>
            </a:p>
          </p:txBody>
        </p:sp>
        <p:sp>
          <p:nvSpPr>
            <p:cNvPr id="204" name="TextBox 203"/>
            <p:cNvSpPr txBox="1"/>
            <p:nvPr/>
          </p:nvSpPr>
          <p:spPr>
            <a:xfrm>
              <a:off x="5884704" y="4423409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4</a:t>
              </a:r>
            </a:p>
          </p:txBody>
        </p:sp>
        <p:sp>
          <p:nvSpPr>
            <p:cNvPr id="205" name="TextBox 204"/>
            <p:cNvSpPr txBox="1"/>
            <p:nvPr/>
          </p:nvSpPr>
          <p:spPr>
            <a:xfrm>
              <a:off x="5879338" y="4875846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0</a:t>
              </a:r>
            </a:p>
          </p:txBody>
        </p:sp>
        <p:sp>
          <p:nvSpPr>
            <p:cNvPr id="206" name="TextBox 205"/>
            <p:cNvSpPr txBox="1"/>
            <p:nvPr/>
          </p:nvSpPr>
          <p:spPr>
            <a:xfrm>
              <a:off x="5884705" y="5328284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0</a:t>
              </a:r>
            </a:p>
          </p:txBody>
        </p:sp>
        <p:sp>
          <p:nvSpPr>
            <p:cNvPr id="207" name="TextBox 206"/>
            <p:cNvSpPr txBox="1"/>
            <p:nvPr/>
          </p:nvSpPr>
          <p:spPr>
            <a:xfrm>
              <a:off x="6377512" y="4423409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4</a:t>
              </a:r>
            </a:p>
          </p:txBody>
        </p:sp>
        <p:sp>
          <p:nvSpPr>
            <p:cNvPr id="208" name="TextBox 207"/>
            <p:cNvSpPr txBox="1"/>
            <p:nvPr/>
          </p:nvSpPr>
          <p:spPr>
            <a:xfrm>
              <a:off x="6372145" y="4875846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2</a:t>
              </a:r>
            </a:p>
          </p:txBody>
        </p:sp>
        <p:sp>
          <p:nvSpPr>
            <p:cNvPr id="209" name="TextBox 208"/>
            <p:cNvSpPr txBox="1"/>
            <p:nvPr/>
          </p:nvSpPr>
          <p:spPr>
            <a:xfrm>
              <a:off x="6377512" y="5328284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3</a:t>
              </a:r>
            </a:p>
          </p:txBody>
        </p:sp>
      </p:grpSp>
      <p:grpSp>
        <p:nvGrpSpPr>
          <p:cNvPr id="210" name="Group 209"/>
          <p:cNvGrpSpPr/>
          <p:nvPr/>
        </p:nvGrpSpPr>
        <p:grpSpPr>
          <a:xfrm>
            <a:off x="1604583" y="3040822"/>
            <a:ext cx="1456865" cy="1390471"/>
            <a:chOff x="5114263" y="4423409"/>
            <a:chExt cx="1552111" cy="1371600"/>
          </a:xfrm>
        </p:grpSpPr>
        <p:sp>
          <p:nvSpPr>
            <p:cNvPr id="211" name="Rectangle 210"/>
            <p:cNvSpPr/>
            <p:nvPr/>
          </p:nvSpPr>
          <p:spPr>
            <a:xfrm>
              <a:off x="5114263" y="4423409"/>
              <a:ext cx="1525644" cy="1371600"/>
            </a:xfrm>
            <a:prstGeom prst="rect">
              <a:avLst/>
            </a:prstGeom>
            <a:solidFill>
              <a:schemeClr val="accent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TextBox 211"/>
            <p:cNvSpPr txBox="1"/>
            <p:nvPr/>
          </p:nvSpPr>
          <p:spPr>
            <a:xfrm>
              <a:off x="5382103" y="4423409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/>
                <a:t>3</a:t>
              </a:r>
            </a:p>
          </p:txBody>
        </p:sp>
        <p:sp>
          <p:nvSpPr>
            <p:cNvPr id="213" name="TextBox 212"/>
            <p:cNvSpPr txBox="1"/>
            <p:nvPr/>
          </p:nvSpPr>
          <p:spPr>
            <a:xfrm>
              <a:off x="5376736" y="4875846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/>
                <a:t>1</a:t>
              </a:r>
            </a:p>
          </p:txBody>
        </p:sp>
        <p:sp>
          <p:nvSpPr>
            <p:cNvPr id="214" name="TextBox 213"/>
            <p:cNvSpPr txBox="1"/>
            <p:nvPr/>
          </p:nvSpPr>
          <p:spPr>
            <a:xfrm>
              <a:off x="5338181" y="5328284"/>
              <a:ext cx="35137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-1</a:t>
              </a:r>
            </a:p>
          </p:txBody>
        </p:sp>
        <p:sp>
          <p:nvSpPr>
            <p:cNvPr id="215" name="TextBox 214"/>
            <p:cNvSpPr txBox="1"/>
            <p:nvPr/>
          </p:nvSpPr>
          <p:spPr>
            <a:xfrm>
              <a:off x="5884704" y="4423409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4</a:t>
              </a:r>
            </a:p>
          </p:txBody>
        </p:sp>
        <p:sp>
          <p:nvSpPr>
            <p:cNvPr id="216" name="TextBox 215"/>
            <p:cNvSpPr txBox="1"/>
            <p:nvPr/>
          </p:nvSpPr>
          <p:spPr>
            <a:xfrm>
              <a:off x="5879338" y="4875846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0</a:t>
              </a:r>
            </a:p>
          </p:txBody>
        </p:sp>
        <p:sp>
          <p:nvSpPr>
            <p:cNvPr id="217" name="TextBox 216"/>
            <p:cNvSpPr txBox="1"/>
            <p:nvPr/>
          </p:nvSpPr>
          <p:spPr>
            <a:xfrm>
              <a:off x="5884705" y="5328284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0</a:t>
              </a:r>
            </a:p>
          </p:txBody>
        </p:sp>
        <p:sp>
          <p:nvSpPr>
            <p:cNvPr id="218" name="TextBox 217"/>
            <p:cNvSpPr txBox="1"/>
            <p:nvPr/>
          </p:nvSpPr>
          <p:spPr>
            <a:xfrm>
              <a:off x="6377512" y="4423409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4</a:t>
              </a:r>
            </a:p>
          </p:txBody>
        </p:sp>
        <p:sp>
          <p:nvSpPr>
            <p:cNvPr id="219" name="TextBox 218"/>
            <p:cNvSpPr txBox="1"/>
            <p:nvPr/>
          </p:nvSpPr>
          <p:spPr>
            <a:xfrm>
              <a:off x="6372145" y="4875846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2</a:t>
              </a:r>
            </a:p>
          </p:txBody>
        </p:sp>
        <p:sp>
          <p:nvSpPr>
            <p:cNvPr id="220" name="TextBox 219"/>
            <p:cNvSpPr txBox="1"/>
            <p:nvPr/>
          </p:nvSpPr>
          <p:spPr>
            <a:xfrm>
              <a:off x="6377512" y="5328284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3</a:t>
              </a:r>
            </a:p>
          </p:txBody>
        </p:sp>
      </p:grpSp>
      <p:grpSp>
        <p:nvGrpSpPr>
          <p:cNvPr id="221" name="Group 220"/>
          <p:cNvGrpSpPr/>
          <p:nvPr/>
        </p:nvGrpSpPr>
        <p:grpSpPr>
          <a:xfrm>
            <a:off x="2537383" y="3050122"/>
            <a:ext cx="1456865" cy="1390471"/>
            <a:chOff x="5114263" y="4423409"/>
            <a:chExt cx="1552111" cy="1371600"/>
          </a:xfrm>
        </p:grpSpPr>
        <p:sp>
          <p:nvSpPr>
            <p:cNvPr id="222" name="Rectangle 221"/>
            <p:cNvSpPr/>
            <p:nvPr/>
          </p:nvSpPr>
          <p:spPr>
            <a:xfrm>
              <a:off x="5114263" y="4423409"/>
              <a:ext cx="1525644" cy="1371600"/>
            </a:xfrm>
            <a:prstGeom prst="rect">
              <a:avLst/>
            </a:prstGeom>
            <a:solidFill>
              <a:schemeClr val="accent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TextBox 222"/>
            <p:cNvSpPr txBox="1"/>
            <p:nvPr/>
          </p:nvSpPr>
          <p:spPr>
            <a:xfrm>
              <a:off x="5382103" y="4423409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/>
                <a:t>3</a:t>
              </a:r>
            </a:p>
          </p:txBody>
        </p:sp>
        <p:sp>
          <p:nvSpPr>
            <p:cNvPr id="224" name="TextBox 223"/>
            <p:cNvSpPr txBox="1"/>
            <p:nvPr/>
          </p:nvSpPr>
          <p:spPr>
            <a:xfrm>
              <a:off x="5376736" y="4875846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/>
                <a:t>1</a:t>
              </a:r>
            </a:p>
          </p:txBody>
        </p:sp>
        <p:sp>
          <p:nvSpPr>
            <p:cNvPr id="225" name="TextBox 224"/>
            <p:cNvSpPr txBox="1"/>
            <p:nvPr/>
          </p:nvSpPr>
          <p:spPr>
            <a:xfrm>
              <a:off x="5338181" y="5328284"/>
              <a:ext cx="35137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-1</a:t>
              </a:r>
            </a:p>
          </p:txBody>
        </p:sp>
        <p:sp>
          <p:nvSpPr>
            <p:cNvPr id="226" name="TextBox 225"/>
            <p:cNvSpPr txBox="1"/>
            <p:nvPr/>
          </p:nvSpPr>
          <p:spPr>
            <a:xfrm>
              <a:off x="5884704" y="4423409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4</a:t>
              </a:r>
            </a:p>
          </p:txBody>
        </p:sp>
        <p:sp>
          <p:nvSpPr>
            <p:cNvPr id="227" name="TextBox 226"/>
            <p:cNvSpPr txBox="1"/>
            <p:nvPr/>
          </p:nvSpPr>
          <p:spPr>
            <a:xfrm>
              <a:off x="5879338" y="4875846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0</a:t>
              </a:r>
            </a:p>
          </p:txBody>
        </p:sp>
        <p:sp>
          <p:nvSpPr>
            <p:cNvPr id="228" name="TextBox 227"/>
            <p:cNvSpPr txBox="1"/>
            <p:nvPr/>
          </p:nvSpPr>
          <p:spPr>
            <a:xfrm>
              <a:off x="5884705" y="5328284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0</a:t>
              </a:r>
            </a:p>
          </p:txBody>
        </p:sp>
        <p:sp>
          <p:nvSpPr>
            <p:cNvPr id="229" name="TextBox 228"/>
            <p:cNvSpPr txBox="1"/>
            <p:nvPr/>
          </p:nvSpPr>
          <p:spPr>
            <a:xfrm>
              <a:off x="6377512" y="4423409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4</a:t>
              </a:r>
            </a:p>
          </p:txBody>
        </p:sp>
        <p:sp>
          <p:nvSpPr>
            <p:cNvPr id="230" name="TextBox 229"/>
            <p:cNvSpPr txBox="1"/>
            <p:nvPr/>
          </p:nvSpPr>
          <p:spPr>
            <a:xfrm>
              <a:off x="6372145" y="4875846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2</a:t>
              </a:r>
            </a:p>
          </p:txBody>
        </p:sp>
        <p:sp>
          <p:nvSpPr>
            <p:cNvPr id="231" name="TextBox 230"/>
            <p:cNvSpPr txBox="1"/>
            <p:nvPr/>
          </p:nvSpPr>
          <p:spPr>
            <a:xfrm>
              <a:off x="6377512" y="5328284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3</a:t>
              </a:r>
            </a:p>
          </p:txBody>
        </p:sp>
      </p:grpSp>
      <p:graphicFrame>
        <p:nvGraphicFramePr>
          <p:cNvPr id="11" name="Table 10"/>
          <p:cNvGraphicFramePr>
            <a:graphicFrameLocks noGrp="1"/>
          </p:cNvGraphicFramePr>
          <p:nvPr>
            <p:extLst/>
          </p:nvPr>
        </p:nvGraphicFramePr>
        <p:xfrm>
          <a:off x="8778606" y="2191579"/>
          <a:ext cx="1535952" cy="12518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19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19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198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1727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727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727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6B827E06-D79A-45EE-91D1-DEB296EBAA47}"/>
                  </a:ext>
                </a:extLst>
              </p14:cNvPr>
              <p14:cNvContentPartPr/>
              <p14:nvPr/>
            </p14:nvContentPartPr>
            <p14:xfrm>
              <a:off x="450720" y="870120"/>
              <a:ext cx="10179720" cy="59310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6B827E06-D79A-45EE-91D1-DEB296EBAA4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41360" y="860760"/>
                <a:ext cx="10198440" cy="5949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56194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0515600" cy="1325563"/>
          </a:xfrm>
        </p:spPr>
        <p:txBody>
          <a:bodyPr anchor="t"/>
          <a:lstStyle/>
          <a:p>
            <a:r>
              <a:rPr lang="en-US" dirty="0"/>
              <a:t>Summary of convolutions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3890577" y="1508443"/>
                <a:ext cx="2338910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𝑓</m:t>
                    </m:r>
                    <m:r>
                      <a:rPr lang="en-US" sz="3600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  <m:r>
                      <a:rPr lang="en-US" sz="3600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sz="3600" i="1" dirty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𝑓</m:t>
                    </m:r>
                  </m:oMath>
                </a14:m>
                <a:r>
                  <a:rPr lang="en-US" sz="3600" i="1" dirty="0">
                    <a:latin typeface="Century Schoolbook" charset="0"/>
                    <a:ea typeface="Century Schoolbook" charset="0"/>
                    <a:cs typeface="Century Schoolbook" charset="0"/>
                  </a:rPr>
                  <a:t> </a:t>
                </a:r>
                <a:r>
                  <a:rPr lang="en-US" sz="3600" dirty="0">
                    <a:latin typeface="Century Schoolbook" charset="0"/>
                    <a:ea typeface="Century Schoolbook" charset="0"/>
                    <a:cs typeface="Century Schoolbook" charset="0"/>
                  </a:rPr>
                  <a:t>filter</a:t>
                </a: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0577" y="1508443"/>
                <a:ext cx="2338910" cy="646331"/>
              </a:xfrm>
              <a:prstGeom prst="rect">
                <a:avLst/>
              </a:prstGeom>
              <a:blipFill rotWithShape="0">
                <a:blip r:embed="rId2"/>
                <a:stretch>
                  <a:fillRect t="-15094" r="-7292" b="-339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405628" y="1508444"/>
                <a:ext cx="2782878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𝑛</m:t>
                    </m:r>
                    <m:r>
                      <a:rPr lang="en-US" sz="3600" b="0" i="1" dirty="0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 </m:t>
                    </m:r>
                    <m:r>
                      <a:rPr lang="en-US" sz="360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  <m:r>
                      <a:rPr lang="en-US" sz="3600" b="0" i="1" dirty="0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 </m:t>
                    </m:r>
                    <m:r>
                      <a:rPr lang="en-US" sz="3600" i="1" dirty="0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𝑛</m:t>
                    </m:r>
                  </m:oMath>
                </a14:m>
                <a:r>
                  <a:rPr lang="en-US" sz="3600" i="1" dirty="0">
                    <a:latin typeface="Century Schoolbook" charset="0"/>
                    <a:ea typeface="Century Schoolbook" charset="0"/>
                    <a:cs typeface="Century Schoolbook" charset="0"/>
                  </a:rPr>
                  <a:t> </a:t>
                </a:r>
                <a:r>
                  <a:rPr lang="en-US" sz="3600" dirty="0">
                    <a:latin typeface="Century Schoolbook" charset="0"/>
                    <a:ea typeface="Century Schoolbook" charset="0"/>
                    <a:cs typeface="Century Schoolbook" charset="0"/>
                  </a:rPr>
                  <a:t>image</a:t>
                </a: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628" y="1508444"/>
                <a:ext cx="2782878" cy="646331"/>
              </a:xfrm>
              <a:prstGeom prst="rect">
                <a:avLst/>
              </a:prstGeom>
              <a:blipFill rotWithShape="0">
                <a:blip r:embed="rId3"/>
                <a:stretch>
                  <a:fillRect t="-15094" r="-2412" b="-339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/>
          <p:cNvSpPr/>
          <p:nvPr/>
        </p:nvSpPr>
        <p:spPr>
          <a:xfrm>
            <a:off x="405628" y="2539049"/>
            <a:ext cx="230383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Century Schoolbook" charset="0"/>
                <a:ea typeface="Century Schoolbook" charset="0"/>
                <a:cs typeface="Century Schoolbook" charset="0"/>
              </a:rPr>
              <a:t>padding </a:t>
            </a:r>
            <a:r>
              <a:rPr lang="en-US" sz="3600" i="1" dirty="0">
                <a:latin typeface="Century Schoolbook" charset="0"/>
                <a:ea typeface="Century Schoolbook" charset="0"/>
                <a:cs typeface="Century Schoolbook" charset="0"/>
              </a:rPr>
              <a:t>p</a:t>
            </a:r>
          </a:p>
        </p:txBody>
      </p:sp>
      <p:sp>
        <p:nvSpPr>
          <p:cNvPr id="9" name="Rectangle 8"/>
          <p:cNvSpPr/>
          <p:nvPr/>
        </p:nvSpPr>
        <p:spPr>
          <a:xfrm>
            <a:off x="3890577" y="2539049"/>
            <a:ext cx="175721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Century Schoolbook" charset="0"/>
                <a:ea typeface="Century Schoolbook" charset="0"/>
                <a:cs typeface="Century Schoolbook" charset="0"/>
              </a:rPr>
              <a:t>stride </a:t>
            </a:r>
            <a:r>
              <a:rPr lang="en-US" sz="3600" i="1" dirty="0">
                <a:latin typeface="Century Schoolbook" charset="0"/>
                <a:ea typeface="Century Schoolbook" charset="0"/>
                <a:cs typeface="Century Schoolbook" charset="0"/>
              </a:rPr>
              <a:t>s</a:t>
            </a:r>
            <a:endParaRPr lang="en-US" sz="36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586093" y="4360875"/>
            <a:ext cx="10005473" cy="1205684"/>
            <a:chOff x="586093" y="4360875"/>
            <a:chExt cx="10005473" cy="1205684"/>
          </a:xfrm>
        </p:grpSpPr>
        <p:grpSp>
          <p:nvGrpSpPr>
            <p:cNvPr id="12" name="Group 11"/>
            <p:cNvGrpSpPr/>
            <p:nvPr/>
          </p:nvGrpSpPr>
          <p:grpSpPr>
            <a:xfrm>
              <a:off x="586093" y="4374181"/>
              <a:ext cx="5236261" cy="1192378"/>
              <a:chOff x="598285" y="4179109"/>
              <a:chExt cx="5236261" cy="119237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" name="Rectangle 3"/>
                  <p:cNvSpPr/>
                  <p:nvPr/>
                </p:nvSpPr>
                <p:spPr>
                  <a:xfrm>
                    <a:off x="598285" y="4179109"/>
                    <a:ext cx="3762312" cy="1192378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d>
                          <m:dPr>
                            <m:begChr m:val="⌊"/>
                            <m:endChr m:val="⌋"/>
                            <m:ctrlPr>
                              <a:rPr lang="en-US" sz="4800" b="0" i="1" dirty="0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mr-IN" sz="4800" i="1" dirty="0">
                                    <a:latin typeface="Cambria Math" panose="02040503050406030204" pitchFamily="18" charset="0"/>
                                    <a:ea typeface="Century Schoolbook" charset="0"/>
                                    <a:cs typeface="Century Schoolbook" charset="0"/>
                                  </a:rPr>
                                </m:ctrlPr>
                              </m:fPr>
                              <m:num>
                                <m:r>
                                  <a:rPr lang="en-US" sz="4800" i="1" dirty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𝑛</m:t>
                                </m:r>
                                <m:r>
                                  <a:rPr lang="en-US" sz="4800" i="1" dirty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+2</m:t>
                                </m:r>
                                <m:r>
                                  <a:rPr lang="en-US" sz="4800" i="1" dirty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𝑝</m:t>
                                </m:r>
                                <m:r>
                                  <a:rPr lang="en-US" sz="4800" i="1" dirty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 −</m:t>
                                </m:r>
                                <m:r>
                                  <a:rPr lang="en-US" sz="4800" i="1" dirty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𝑓</m:t>
                                </m:r>
                              </m:num>
                              <m:den>
                                <m:r>
                                  <a:rPr lang="en-US" sz="4800" i="1" dirty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𝑠</m:t>
                                </m:r>
                              </m:den>
                            </m:f>
                            <m:r>
                              <a:rPr lang="en-US" sz="4800" i="1" dirty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+1</m:t>
                            </m:r>
                          </m:e>
                        </m:d>
                      </m:oMath>
                    </a14:m>
                    <a:r>
                      <a:rPr lang="en-US" sz="4800" i="1" dirty="0">
                        <a:latin typeface="Century Schoolbook" charset="0"/>
                        <a:ea typeface="Century Schoolbook" charset="0"/>
                        <a:cs typeface="Century Schoolbook" charset="0"/>
                      </a:rPr>
                      <a:t> </a:t>
                    </a:r>
                    <a:endParaRPr lang="en-US" sz="4800" dirty="0"/>
                  </a:p>
                </p:txBody>
              </p:sp>
            </mc:Choice>
            <mc:Fallback xmlns="">
              <p:sp>
                <p:nvSpPr>
                  <p:cNvPr id="4" name="Rectangle 3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98285" y="4179109"/>
                    <a:ext cx="3762312" cy="1192378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TextBox 9"/>
                  <p:cNvSpPr txBox="1"/>
                  <p:nvPr/>
                </p:nvSpPr>
                <p:spPr>
                  <a:xfrm>
                    <a:off x="5119287" y="4362236"/>
                    <a:ext cx="715259" cy="76944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4400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×</m:t>
                          </m:r>
                        </m:oMath>
                      </m:oMathPara>
                    </a14:m>
                    <a:endParaRPr lang="en-US" sz="4400" dirty="0"/>
                  </a:p>
                </p:txBody>
              </p:sp>
            </mc:Choice>
            <mc:Fallback xmlns="">
              <p:sp>
                <p:nvSpPr>
                  <p:cNvPr id="10" name="TextBox 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119287" y="4362236"/>
                    <a:ext cx="667170" cy="707886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Rectangle 12"/>
                <p:cNvSpPr/>
                <p:nvPr/>
              </p:nvSpPr>
              <p:spPr>
                <a:xfrm>
                  <a:off x="6829254" y="4360875"/>
                  <a:ext cx="3762312" cy="119237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d>
                        <m:dPr>
                          <m:begChr m:val="⌊"/>
                          <m:endChr m:val="⌋"/>
                          <m:ctrlPr>
                            <a:rPr lang="en-US" sz="4800" b="0" i="1" dirty="0" smtClean="0">
                              <a:latin typeface="Cambria Math" panose="02040503050406030204" pitchFamily="18" charset="0"/>
                              <a:ea typeface="Century Schoolbook" charset="0"/>
                              <a:cs typeface="Century Schoolbook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mr-IN" sz="4800" i="1" dirty="0">
                                  <a:latin typeface="Cambria Math" panose="02040503050406030204" pitchFamily="18" charset="0"/>
                                  <a:ea typeface="Century Schoolbook" charset="0"/>
                                  <a:cs typeface="Century Schoolbook" charset="0"/>
                                </a:rPr>
                              </m:ctrlPr>
                            </m:fPr>
                            <m:num>
                              <m:r>
                                <a:rPr lang="en-US" sz="4800" i="1" dirty="0">
                                  <a:latin typeface="Cambria Math" charset="0"/>
                                  <a:ea typeface="Century Schoolbook" charset="0"/>
                                  <a:cs typeface="Century Schoolbook" charset="0"/>
                                </a:rPr>
                                <m:t>𝑛</m:t>
                              </m:r>
                              <m:r>
                                <a:rPr lang="en-US" sz="4800" i="1" dirty="0">
                                  <a:latin typeface="Cambria Math" charset="0"/>
                                  <a:ea typeface="Century Schoolbook" charset="0"/>
                                  <a:cs typeface="Century Schoolbook" charset="0"/>
                                </a:rPr>
                                <m:t>+2</m:t>
                              </m:r>
                              <m:r>
                                <a:rPr lang="en-US" sz="4800" i="1" dirty="0">
                                  <a:latin typeface="Cambria Math" charset="0"/>
                                  <a:ea typeface="Century Schoolbook" charset="0"/>
                                  <a:cs typeface="Century Schoolbook" charset="0"/>
                                </a:rPr>
                                <m:t>𝑝</m:t>
                              </m:r>
                              <m:r>
                                <a:rPr lang="en-US" sz="4800" i="1" dirty="0">
                                  <a:latin typeface="Cambria Math" charset="0"/>
                                  <a:ea typeface="Century Schoolbook" charset="0"/>
                                  <a:cs typeface="Century Schoolbook" charset="0"/>
                                </a:rPr>
                                <m:t> −</m:t>
                              </m:r>
                              <m:r>
                                <a:rPr lang="en-US" sz="4800" i="1" dirty="0">
                                  <a:latin typeface="Cambria Math" charset="0"/>
                                  <a:ea typeface="Century Schoolbook" charset="0"/>
                                  <a:cs typeface="Century Schoolbook" charset="0"/>
                                </a:rPr>
                                <m:t>𝑓</m:t>
                              </m:r>
                            </m:num>
                            <m:den>
                              <m:r>
                                <a:rPr lang="en-US" sz="4800" i="1" dirty="0">
                                  <a:latin typeface="Cambria Math" charset="0"/>
                                  <a:ea typeface="Century Schoolbook" charset="0"/>
                                  <a:cs typeface="Century Schoolbook" charset="0"/>
                                </a:rPr>
                                <m:t>𝑠</m:t>
                              </m:r>
                            </m:den>
                          </m:f>
                          <m:r>
                            <a:rPr lang="en-US" sz="4800" i="1" dirty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+1</m:t>
                          </m:r>
                        </m:e>
                      </m:d>
                    </m:oMath>
                  </a14:m>
                  <a:r>
                    <a:rPr lang="en-US" sz="4800" i="1" dirty="0">
                      <a:latin typeface="Century Schoolbook" charset="0"/>
                      <a:ea typeface="Century Schoolbook" charset="0"/>
                      <a:cs typeface="Century Schoolbook" charset="0"/>
                    </a:rPr>
                    <a:t> </a:t>
                  </a:r>
                  <a:endParaRPr lang="en-US" sz="4800" dirty="0"/>
                </a:p>
              </p:txBody>
            </p:sp>
          </mc:Choice>
          <mc:Fallback xmlns="">
            <p:sp>
              <p:nvSpPr>
                <p:cNvPr id="13" name="Rectangle 1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29254" y="4360875"/>
                  <a:ext cx="3762312" cy="1192378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78BA5D22-28E3-4484-A8FC-25D3DCC9EF3F}"/>
                  </a:ext>
                </a:extLst>
              </p14:cNvPr>
              <p14:cNvContentPartPr/>
              <p14:nvPr/>
            </p14:nvContentPartPr>
            <p14:xfrm>
              <a:off x="399960" y="3867120"/>
              <a:ext cx="8782560" cy="18608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78BA5D22-28E3-4484-A8FC-25D3DCC9EF3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90600" y="3857760"/>
                <a:ext cx="8801280" cy="1879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89571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0515600" cy="1325563"/>
          </a:xfrm>
        </p:spPr>
        <p:txBody>
          <a:bodyPr anchor="t"/>
          <a:lstStyle/>
          <a:p>
            <a:r>
              <a:rPr lang="en-US" dirty="0"/>
              <a:t>Technical note on cross-correlation vs. </a:t>
            </a:r>
            <a:r>
              <a:rPr lang="en-US" dirty="0" smtClean="0"/>
              <a:t>convolution</a:t>
            </a:r>
            <a:r>
              <a:rPr lang="zh-CN" altLang="en-US" dirty="0" smtClean="0"/>
              <a:t>互相关 </a:t>
            </a:r>
            <a:r>
              <a:rPr lang="en-US" altLang="zh-CN" dirty="0" smtClean="0"/>
              <a:t>vs </a:t>
            </a:r>
            <a:r>
              <a:rPr lang="zh-CN" altLang="en-US" dirty="0" smtClean="0"/>
              <a:t>卷积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82880" y="1693981"/>
            <a:ext cx="667682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Century Schoolbook" charset="0"/>
                <a:ea typeface="Century Schoolbook" charset="0"/>
                <a:cs typeface="Century Schoolbook" charset="0"/>
              </a:rPr>
              <a:t>Convolution in math textbook:</a:t>
            </a:r>
            <a:endParaRPr lang="en-US" sz="3600" i="1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/>
          </p:nvPr>
        </p:nvGraphicFramePr>
        <p:xfrm>
          <a:off x="5190463" y="3216906"/>
          <a:ext cx="1602222" cy="16000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40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40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40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1740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740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5222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>
            <p:extLst/>
          </p:nvPr>
        </p:nvGraphicFramePr>
        <p:xfrm>
          <a:off x="813107" y="2531107"/>
          <a:ext cx="2926134" cy="29226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76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76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876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8768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8768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87106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7106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7106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7106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7106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7106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TextBox 114"/>
              <p:cNvSpPr txBox="1"/>
              <p:nvPr/>
            </p:nvSpPr>
            <p:spPr>
              <a:xfrm>
                <a:off x="4552554" y="3687263"/>
                <a:ext cx="236051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∗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5" name="TextBox 1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2554" y="3687263"/>
                <a:ext cx="236051" cy="430887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18" name="Table 117"/>
          <p:cNvGraphicFramePr>
            <a:graphicFrameLocks noGrp="1"/>
          </p:cNvGraphicFramePr>
          <p:nvPr>
            <p:extLst/>
          </p:nvPr>
        </p:nvGraphicFramePr>
        <p:xfrm>
          <a:off x="4639569" y="5079050"/>
          <a:ext cx="1602222" cy="16000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40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40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40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1740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740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5222"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B5BED440-B08F-4E85-A665-1A398CF1CE4A}"/>
                  </a:ext>
                </a:extLst>
              </p14:cNvPr>
              <p14:cNvContentPartPr/>
              <p14:nvPr/>
            </p14:nvContentPartPr>
            <p14:xfrm>
              <a:off x="1041480" y="781200"/>
              <a:ext cx="10947600" cy="57978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B5BED440-B08F-4E85-A665-1A398CF1CE4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32120" y="771840"/>
                <a:ext cx="10966320" cy="5816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73287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70616" y="985378"/>
            <a:ext cx="6239800" cy="1827004"/>
          </a:xfrm>
        </p:spPr>
        <p:txBody>
          <a:bodyPr>
            <a:noAutofit/>
          </a:bodyPr>
          <a:lstStyle/>
          <a:p>
            <a:r>
              <a:rPr lang="en-US" dirty="0"/>
              <a:t>Convolutional Neural Networks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939259" y="4023613"/>
            <a:ext cx="670251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Convolutions over volumes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4836353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9800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Computer Vision Problems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99194" y="1236427"/>
            <a:ext cx="35878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Image Classification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3379242" y="2636274"/>
            <a:ext cx="1174616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712543" y="2374664"/>
            <a:ext cx="17828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Cat? (0/1)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787957" y="1256975"/>
            <a:ext cx="38427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Neural Style Transfer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517103" y="4034110"/>
            <a:ext cx="3606800" cy="2608185"/>
            <a:chOff x="517103" y="4034110"/>
            <a:chExt cx="3606800" cy="2608185"/>
          </a:xfrm>
        </p:grpSpPr>
        <p:sp>
          <p:nvSpPr>
            <p:cNvPr id="15" name="TextBox 14"/>
            <p:cNvSpPr txBox="1"/>
            <p:nvPr/>
          </p:nvSpPr>
          <p:spPr>
            <a:xfrm>
              <a:off x="761473" y="4034110"/>
              <a:ext cx="286328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entury Schoolbook" charset="0"/>
                  <a:ea typeface="Century Schoolbook" charset="0"/>
                  <a:cs typeface="Century Schoolbook" charset="0"/>
                </a:rPr>
                <a:t>Object detection</a:t>
              </a:r>
            </a:p>
          </p:txBody>
        </p:sp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7103" y="4613470"/>
              <a:ext cx="3606800" cy="2028825"/>
            </a:xfrm>
            <a:prstGeom prst="rect">
              <a:avLst/>
            </a:prstGeom>
          </p:spPr>
        </p:pic>
      </p:grp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4036" y="1796550"/>
            <a:ext cx="1798157" cy="179972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9970" y="1991284"/>
            <a:ext cx="2308886" cy="173166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7301" y="1991284"/>
            <a:ext cx="2305259" cy="1728945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8285312" y="3962192"/>
            <a:ext cx="2848010" cy="2382942"/>
            <a:chOff x="8285312" y="3962192"/>
            <a:chExt cx="2848010" cy="2382942"/>
          </a:xfrm>
        </p:grpSpPr>
        <p:sp>
          <p:nvSpPr>
            <p:cNvPr id="24" name="Left Brace 23"/>
            <p:cNvSpPr/>
            <p:nvPr/>
          </p:nvSpPr>
          <p:spPr>
            <a:xfrm rot="16200000">
              <a:off x="9539205" y="2708299"/>
              <a:ext cx="340223" cy="2848010"/>
            </a:xfrm>
            <a:prstGeom prst="leftBrace">
              <a:avLst>
                <a:gd name="adj1" fmla="val 30015"/>
                <a:gd name="adj2" fmla="val 50000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54873" y="4613470"/>
              <a:ext cx="2308886" cy="1731664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0D9CEE1F-64C4-4CB3-A86B-0D0661B942AD}"/>
              </a:ext>
            </a:extLst>
          </p:cNvPr>
          <p:cNvSpPr txBox="1"/>
          <p:nvPr/>
        </p:nvSpPr>
        <p:spPr>
          <a:xfrm>
            <a:off x="1817049" y="3575726"/>
            <a:ext cx="752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64x64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AAAE39CC-6D00-4B09-AADC-852D2C3DB141}"/>
                  </a:ext>
                </a:extLst>
              </p14:cNvPr>
              <p14:cNvContentPartPr/>
              <p14:nvPr/>
            </p14:nvContentPartPr>
            <p14:xfrm>
              <a:off x="552600" y="1460520"/>
              <a:ext cx="11328480" cy="49024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AAAE39CC-6D00-4B09-AADC-852D2C3DB141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43240" y="1451160"/>
                <a:ext cx="11347200" cy="4921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7439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0515600" cy="1325563"/>
          </a:xfrm>
        </p:spPr>
        <p:txBody>
          <a:bodyPr anchor="t"/>
          <a:lstStyle/>
          <a:p>
            <a:r>
              <a:rPr lang="en-US" dirty="0"/>
              <a:t>Convolutions on RGB images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058F21E9-ECE2-4E3E-AABB-BEA2003A8D91}"/>
                  </a:ext>
                </a:extLst>
              </p14:cNvPr>
              <p14:cNvContentPartPr/>
              <p14:nvPr/>
            </p14:nvContentPartPr>
            <p14:xfrm>
              <a:off x="565200" y="1549440"/>
              <a:ext cx="10357200" cy="34610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058F21E9-ECE2-4E3E-AABB-BEA2003A8D9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55840" y="1540080"/>
                <a:ext cx="10375920" cy="3479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01452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0515600" cy="1325563"/>
          </a:xfrm>
        </p:spPr>
        <p:txBody>
          <a:bodyPr anchor="t"/>
          <a:lstStyle/>
          <a:p>
            <a:r>
              <a:rPr lang="en-US" dirty="0"/>
              <a:t>Convolutions on RGB image</a:t>
            </a:r>
          </a:p>
        </p:txBody>
      </p:sp>
      <p:graphicFrame>
        <p:nvGraphicFramePr>
          <p:cNvPr id="16" name="Table 15"/>
          <p:cNvGraphicFramePr>
            <a:graphicFrameLocks noGrp="1"/>
          </p:cNvGraphicFramePr>
          <p:nvPr>
            <p:extLst/>
          </p:nvPr>
        </p:nvGraphicFramePr>
        <p:xfrm>
          <a:off x="1266782" y="1338918"/>
          <a:ext cx="2746830" cy="27419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8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8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8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8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5780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5699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699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699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699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699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699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7" name="Table 16"/>
          <p:cNvGraphicFramePr>
            <a:graphicFrameLocks noGrp="1"/>
          </p:cNvGraphicFramePr>
          <p:nvPr>
            <p:extLst/>
          </p:nvPr>
        </p:nvGraphicFramePr>
        <p:xfrm>
          <a:off x="1068864" y="1520597"/>
          <a:ext cx="2746830" cy="27419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8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8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8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8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5780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5699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699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699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699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699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699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8" name="Table 17"/>
          <p:cNvGraphicFramePr>
            <a:graphicFrameLocks noGrp="1"/>
          </p:cNvGraphicFramePr>
          <p:nvPr>
            <p:extLst/>
          </p:nvPr>
        </p:nvGraphicFramePr>
        <p:xfrm>
          <a:off x="835975" y="1713986"/>
          <a:ext cx="2746830" cy="27419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8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8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8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8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5780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5699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699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699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699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699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699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2" name="Cube 21"/>
          <p:cNvSpPr/>
          <p:nvPr/>
        </p:nvSpPr>
        <p:spPr>
          <a:xfrm>
            <a:off x="835974" y="1327208"/>
            <a:ext cx="1781291" cy="1755470"/>
          </a:xfrm>
          <a:prstGeom prst="cube">
            <a:avLst>
              <a:gd name="adj" fmla="val 22507"/>
            </a:avLst>
          </a:prstGeom>
          <a:solidFill>
            <a:srgbClr val="FFFF0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8282829" y="2417528"/>
                <a:ext cx="58381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charset="0"/>
                        </a:rPr>
                        <m:t>=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82829" y="2417528"/>
                <a:ext cx="583813" cy="584775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4" name="Table 43"/>
          <p:cNvGraphicFramePr>
            <a:graphicFrameLocks noGrp="1"/>
          </p:cNvGraphicFramePr>
          <p:nvPr>
            <p:extLst/>
          </p:nvPr>
        </p:nvGraphicFramePr>
        <p:xfrm>
          <a:off x="6403251" y="2091394"/>
          <a:ext cx="1157724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59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59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59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615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615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615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5" name="Table 44"/>
          <p:cNvGraphicFramePr>
            <a:graphicFrameLocks noGrp="1"/>
          </p:cNvGraphicFramePr>
          <p:nvPr>
            <p:extLst/>
          </p:nvPr>
        </p:nvGraphicFramePr>
        <p:xfrm>
          <a:off x="6194266" y="2276322"/>
          <a:ext cx="1157724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59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59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59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615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615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615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6" name="Table 45"/>
          <p:cNvGraphicFramePr>
            <a:graphicFrameLocks noGrp="1"/>
          </p:cNvGraphicFramePr>
          <p:nvPr>
            <p:extLst/>
          </p:nvPr>
        </p:nvGraphicFramePr>
        <p:xfrm>
          <a:off x="6018489" y="2438225"/>
          <a:ext cx="1157724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59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59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59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615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615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615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/>
              <p:cNvSpPr txBox="1"/>
              <p:nvPr/>
            </p:nvSpPr>
            <p:spPr>
              <a:xfrm>
                <a:off x="4845766" y="2415345"/>
                <a:ext cx="47641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∗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7" name="TextBox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5766" y="2415345"/>
                <a:ext cx="476412" cy="58477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TextBox 47"/>
          <p:cNvSpPr txBox="1"/>
          <p:nvPr/>
        </p:nvSpPr>
        <p:spPr>
          <a:xfrm>
            <a:off x="9895867" y="3465179"/>
            <a:ext cx="8691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4 x 4</a:t>
            </a:r>
          </a:p>
        </p:txBody>
      </p:sp>
      <p:graphicFrame>
        <p:nvGraphicFramePr>
          <p:cNvPr id="49" name="Table 48"/>
          <p:cNvGraphicFramePr>
            <a:graphicFrameLocks noGrp="1"/>
          </p:cNvGraphicFramePr>
          <p:nvPr>
            <p:extLst/>
          </p:nvPr>
        </p:nvGraphicFramePr>
        <p:xfrm>
          <a:off x="9540502" y="1971156"/>
          <a:ext cx="1579880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49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49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49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49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5212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212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212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212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6" name="Group 5"/>
          <p:cNvGrpSpPr/>
          <p:nvPr/>
        </p:nvGrpSpPr>
        <p:grpSpPr>
          <a:xfrm>
            <a:off x="7734189" y="395882"/>
            <a:ext cx="1754866" cy="1490576"/>
            <a:chOff x="7734189" y="395882"/>
            <a:chExt cx="1754866" cy="1490576"/>
          </a:xfrm>
        </p:grpSpPr>
        <p:cxnSp>
          <p:nvCxnSpPr>
            <p:cNvPr id="4" name="Straight Arrow Connector 3"/>
            <p:cNvCxnSpPr/>
            <p:nvPr/>
          </p:nvCxnSpPr>
          <p:spPr>
            <a:xfrm flipV="1">
              <a:off x="7734189" y="1359329"/>
              <a:ext cx="548640" cy="52712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Cube 4"/>
            <p:cNvSpPr/>
            <p:nvPr/>
          </p:nvSpPr>
          <p:spPr>
            <a:xfrm>
              <a:off x="8483215" y="395882"/>
              <a:ext cx="1005840" cy="993718"/>
            </a:xfrm>
            <a:prstGeom prst="cube">
              <a:avLst/>
            </a:prstGeom>
            <a:solidFill>
              <a:srgbClr val="FFFF00">
                <a:alpha val="7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2" name="Cube 51"/>
          <p:cNvSpPr/>
          <p:nvPr/>
        </p:nvSpPr>
        <p:spPr>
          <a:xfrm>
            <a:off x="1305155" y="1327208"/>
            <a:ext cx="1781291" cy="1755470"/>
          </a:xfrm>
          <a:prstGeom prst="cube">
            <a:avLst>
              <a:gd name="adj" fmla="val 22507"/>
            </a:avLst>
          </a:prstGeom>
          <a:solidFill>
            <a:srgbClr val="FFFF0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Cube 52"/>
          <p:cNvSpPr/>
          <p:nvPr/>
        </p:nvSpPr>
        <p:spPr>
          <a:xfrm>
            <a:off x="1741199" y="1308058"/>
            <a:ext cx="1781291" cy="1755470"/>
          </a:xfrm>
          <a:prstGeom prst="cube">
            <a:avLst>
              <a:gd name="adj" fmla="val 22507"/>
            </a:avLst>
          </a:prstGeom>
          <a:solidFill>
            <a:srgbClr val="FFFF0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Cube 53"/>
          <p:cNvSpPr/>
          <p:nvPr/>
        </p:nvSpPr>
        <p:spPr>
          <a:xfrm>
            <a:off x="2241316" y="1336694"/>
            <a:ext cx="1781291" cy="1755470"/>
          </a:xfrm>
          <a:prstGeom prst="cube">
            <a:avLst>
              <a:gd name="adj" fmla="val 22507"/>
            </a:avLst>
          </a:prstGeom>
          <a:solidFill>
            <a:srgbClr val="FFFF0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Cube 54"/>
          <p:cNvSpPr/>
          <p:nvPr/>
        </p:nvSpPr>
        <p:spPr>
          <a:xfrm>
            <a:off x="812523" y="1784522"/>
            <a:ext cx="1781291" cy="1755470"/>
          </a:xfrm>
          <a:prstGeom prst="cube">
            <a:avLst>
              <a:gd name="adj" fmla="val 22507"/>
            </a:avLst>
          </a:prstGeom>
          <a:solidFill>
            <a:srgbClr val="FFFF0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Cube 55"/>
          <p:cNvSpPr/>
          <p:nvPr/>
        </p:nvSpPr>
        <p:spPr>
          <a:xfrm>
            <a:off x="1293210" y="1784522"/>
            <a:ext cx="1781291" cy="1755470"/>
          </a:xfrm>
          <a:prstGeom prst="cube">
            <a:avLst>
              <a:gd name="adj" fmla="val 22507"/>
            </a:avLst>
          </a:prstGeom>
          <a:solidFill>
            <a:srgbClr val="FFFF0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Cube 56"/>
          <p:cNvSpPr/>
          <p:nvPr/>
        </p:nvSpPr>
        <p:spPr>
          <a:xfrm>
            <a:off x="1748684" y="1779956"/>
            <a:ext cx="1781291" cy="1755470"/>
          </a:xfrm>
          <a:prstGeom prst="cube">
            <a:avLst>
              <a:gd name="adj" fmla="val 22507"/>
            </a:avLst>
          </a:prstGeom>
          <a:solidFill>
            <a:srgbClr val="FFFF0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Cube 57"/>
          <p:cNvSpPr/>
          <p:nvPr/>
        </p:nvSpPr>
        <p:spPr>
          <a:xfrm>
            <a:off x="2211539" y="1784522"/>
            <a:ext cx="1781291" cy="1755470"/>
          </a:xfrm>
          <a:prstGeom prst="cube">
            <a:avLst>
              <a:gd name="adj" fmla="val 22507"/>
            </a:avLst>
          </a:prstGeom>
          <a:solidFill>
            <a:srgbClr val="FFFF0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Cube 58"/>
          <p:cNvSpPr/>
          <p:nvPr/>
        </p:nvSpPr>
        <p:spPr>
          <a:xfrm>
            <a:off x="835974" y="2242516"/>
            <a:ext cx="1781291" cy="1755470"/>
          </a:xfrm>
          <a:prstGeom prst="cube">
            <a:avLst>
              <a:gd name="adj" fmla="val 22507"/>
            </a:avLst>
          </a:prstGeom>
          <a:solidFill>
            <a:srgbClr val="FFFF0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Cube 59"/>
          <p:cNvSpPr/>
          <p:nvPr/>
        </p:nvSpPr>
        <p:spPr>
          <a:xfrm>
            <a:off x="1283347" y="2233579"/>
            <a:ext cx="1781291" cy="1755470"/>
          </a:xfrm>
          <a:prstGeom prst="cube">
            <a:avLst>
              <a:gd name="adj" fmla="val 22507"/>
            </a:avLst>
          </a:prstGeom>
          <a:solidFill>
            <a:srgbClr val="FFFF0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Cube 60"/>
          <p:cNvSpPr/>
          <p:nvPr/>
        </p:nvSpPr>
        <p:spPr>
          <a:xfrm>
            <a:off x="1748683" y="2235940"/>
            <a:ext cx="1781291" cy="1755470"/>
          </a:xfrm>
          <a:prstGeom prst="cube">
            <a:avLst>
              <a:gd name="adj" fmla="val 22507"/>
            </a:avLst>
          </a:prstGeom>
          <a:solidFill>
            <a:srgbClr val="FFFF0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Cube 61"/>
          <p:cNvSpPr/>
          <p:nvPr/>
        </p:nvSpPr>
        <p:spPr>
          <a:xfrm>
            <a:off x="2196672" y="2242516"/>
            <a:ext cx="1781291" cy="1755470"/>
          </a:xfrm>
          <a:prstGeom prst="cube">
            <a:avLst>
              <a:gd name="adj" fmla="val 22507"/>
            </a:avLst>
          </a:prstGeom>
          <a:solidFill>
            <a:srgbClr val="FFFF0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Cube 62"/>
          <p:cNvSpPr/>
          <p:nvPr/>
        </p:nvSpPr>
        <p:spPr>
          <a:xfrm>
            <a:off x="837968" y="2691573"/>
            <a:ext cx="1781291" cy="1755470"/>
          </a:xfrm>
          <a:prstGeom prst="cube">
            <a:avLst>
              <a:gd name="adj" fmla="val 22507"/>
            </a:avLst>
          </a:prstGeom>
          <a:solidFill>
            <a:srgbClr val="FFFF0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Cube 63"/>
          <p:cNvSpPr/>
          <p:nvPr/>
        </p:nvSpPr>
        <p:spPr>
          <a:xfrm>
            <a:off x="1279868" y="2691573"/>
            <a:ext cx="1781291" cy="1755470"/>
          </a:xfrm>
          <a:prstGeom prst="cube">
            <a:avLst>
              <a:gd name="adj" fmla="val 22507"/>
            </a:avLst>
          </a:prstGeom>
          <a:solidFill>
            <a:srgbClr val="FFFF0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Cube 64"/>
          <p:cNvSpPr/>
          <p:nvPr/>
        </p:nvSpPr>
        <p:spPr>
          <a:xfrm>
            <a:off x="1728114" y="2701691"/>
            <a:ext cx="1781291" cy="1755470"/>
          </a:xfrm>
          <a:prstGeom prst="cube">
            <a:avLst>
              <a:gd name="adj" fmla="val 22507"/>
            </a:avLst>
          </a:prstGeom>
          <a:solidFill>
            <a:srgbClr val="FFFF0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Cube 65"/>
          <p:cNvSpPr/>
          <p:nvPr/>
        </p:nvSpPr>
        <p:spPr>
          <a:xfrm>
            <a:off x="2220556" y="2709841"/>
            <a:ext cx="1781291" cy="1755470"/>
          </a:xfrm>
          <a:prstGeom prst="cube">
            <a:avLst>
              <a:gd name="adj" fmla="val 22507"/>
            </a:avLst>
          </a:prstGeom>
          <a:solidFill>
            <a:srgbClr val="FFFF0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0D4C2202-99FD-40B7-8681-B582B8332E84}"/>
                  </a:ext>
                </a:extLst>
              </p14:cNvPr>
              <p14:cNvContentPartPr/>
              <p14:nvPr/>
            </p14:nvContentPartPr>
            <p14:xfrm>
              <a:off x="736560" y="927000"/>
              <a:ext cx="10865160" cy="59248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0D4C2202-99FD-40B7-8681-B582B8332E8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27200" y="917640"/>
                <a:ext cx="10883880" cy="5943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58667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2" grpId="1" animBg="1"/>
      <p:bldP spid="52" grpId="0" animBg="1"/>
      <p:bldP spid="52" grpId="1" animBg="1"/>
      <p:bldP spid="53" grpId="0" animBg="1"/>
      <p:bldP spid="53" grpId="1" animBg="1"/>
      <p:bldP spid="54" grpId="0" animBg="1"/>
      <p:bldP spid="54" grpId="1" animBg="1"/>
      <p:bldP spid="55" grpId="0" animBg="1"/>
      <p:bldP spid="55" grpId="1" animBg="1"/>
      <p:bldP spid="56" grpId="0" animBg="1"/>
      <p:bldP spid="56" grpId="1" animBg="1"/>
      <p:bldP spid="57" grpId="0" animBg="1"/>
      <p:bldP spid="57" grpId="1" animBg="1"/>
      <p:bldP spid="58" grpId="0" animBg="1"/>
      <p:bldP spid="58" grpId="1" animBg="1"/>
      <p:bldP spid="59" grpId="0" animBg="1"/>
      <p:bldP spid="59" grpId="1" animBg="1"/>
      <p:bldP spid="60" grpId="0" animBg="1"/>
      <p:bldP spid="60" grpId="1" animBg="1"/>
      <p:bldP spid="61" grpId="0" animBg="1"/>
      <p:bldP spid="61" grpId="1" animBg="1"/>
      <p:bldP spid="62" grpId="0" animBg="1"/>
      <p:bldP spid="62" grpId="1" animBg="1"/>
      <p:bldP spid="63" grpId="0" animBg="1"/>
      <p:bldP spid="63" grpId="1" animBg="1"/>
      <p:bldP spid="64" grpId="0" animBg="1"/>
      <p:bldP spid="64" grpId="1" animBg="1"/>
      <p:bldP spid="65" grpId="0" animBg="1"/>
      <p:bldP spid="65" grpId="1" animBg="1"/>
      <p:bldP spid="66" grpId="0" animBg="1"/>
      <p:bldP spid="66" grpId="1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0515600" cy="1325563"/>
          </a:xfrm>
        </p:spPr>
        <p:txBody>
          <a:bodyPr anchor="t"/>
          <a:lstStyle/>
          <a:p>
            <a:r>
              <a:rPr lang="en-US" dirty="0"/>
              <a:t>Multiple filters</a:t>
            </a:r>
          </a:p>
        </p:txBody>
      </p:sp>
      <p:graphicFrame>
        <p:nvGraphicFramePr>
          <p:cNvPr id="16" name="Table 15"/>
          <p:cNvGraphicFramePr>
            <a:graphicFrameLocks noGrp="1"/>
          </p:cNvGraphicFramePr>
          <p:nvPr>
            <p:extLst/>
          </p:nvPr>
        </p:nvGraphicFramePr>
        <p:xfrm>
          <a:off x="1423307" y="1026879"/>
          <a:ext cx="2746830" cy="27419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8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8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8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8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5780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5699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699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699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699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699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699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7" name="Table 16"/>
          <p:cNvGraphicFramePr>
            <a:graphicFrameLocks noGrp="1"/>
          </p:cNvGraphicFramePr>
          <p:nvPr>
            <p:extLst/>
          </p:nvPr>
        </p:nvGraphicFramePr>
        <p:xfrm>
          <a:off x="1165632" y="1203643"/>
          <a:ext cx="2746830" cy="27419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8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8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8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8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5780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5699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699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699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699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699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699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8" name="Table 17"/>
          <p:cNvGraphicFramePr>
            <a:graphicFrameLocks noGrp="1"/>
          </p:cNvGraphicFramePr>
          <p:nvPr>
            <p:extLst/>
          </p:nvPr>
        </p:nvGraphicFramePr>
        <p:xfrm>
          <a:off x="910679" y="1416428"/>
          <a:ext cx="2746830" cy="27419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8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8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8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8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5780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5699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699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699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699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699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699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7587611" y="2157564"/>
                <a:ext cx="58381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charset="0"/>
                        </a:rPr>
                        <m:t>=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7611" y="2157564"/>
                <a:ext cx="583813" cy="584775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/>
          <p:cNvSpPr txBox="1"/>
          <p:nvPr/>
        </p:nvSpPr>
        <p:spPr>
          <a:xfrm>
            <a:off x="1598650" y="4158422"/>
            <a:ext cx="13708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6 x 6 x 3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8853381" y="3214610"/>
            <a:ext cx="8691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4 x 4</a:t>
            </a:r>
          </a:p>
        </p:txBody>
      </p:sp>
      <p:graphicFrame>
        <p:nvGraphicFramePr>
          <p:cNvPr id="46" name="Table 45"/>
          <p:cNvGraphicFramePr>
            <a:graphicFrameLocks noGrp="1"/>
          </p:cNvGraphicFramePr>
          <p:nvPr>
            <p:extLst/>
          </p:nvPr>
        </p:nvGraphicFramePr>
        <p:xfrm>
          <a:off x="5906456" y="3842980"/>
          <a:ext cx="1157724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59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59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59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615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615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615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7" name="Table 46"/>
          <p:cNvGraphicFramePr>
            <a:graphicFrameLocks noGrp="1"/>
          </p:cNvGraphicFramePr>
          <p:nvPr>
            <p:extLst/>
          </p:nvPr>
        </p:nvGraphicFramePr>
        <p:xfrm>
          <a:off x="5697471" y="4027908"/>
          <a:ext cx="1157724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59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59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59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615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615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615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8" name="Table 47"/>
          <p:cNvGraphicFramePr>
            <a:graphicFrameLocks noGrp="1"/>
          </p:cNvGraphicFramePr>
          <p:nvPr>
            <p:extLst/>
          </p:nvPr>
        </p:nvGraphicFramePr>
        <p:xfrm>
          <a:off x="5521694" y="4189811"/>
          <a:ext cx="1157724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59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59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59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615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615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615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9" name="TextBox 48"/>
          <p:cNvSpPr txBox="1"/>
          <p:nvPr/>
        </p:nvSpPr>
        <p:spPr>
          <a:xfrm>
            <a:off x="5400590" y="5217603"/>
            <a:ext cx="14546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3 x 3 x 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/>
              <p:cNvSpPr txBox="1"/>
              <p:nvPr/>
            </p:nvSpPr>
            <p:spPr>
              <a:xfrm>
                <a:off x="4705599" y="4284160"/>
                <a:ext cx="47641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∗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5599" y="4284160"/>
                <a:ext cx="476412" cy="58477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1" name="Table 50"/>
          <p:cNvGraphicFramePr>
            <a:graphicFrameLocks noGrp="1"/>
          </p:cNvGraphicFramePr>
          <p:nvPr>
            <p:extLst/>
          </p:nvPr>
        </p:nvGraphicFramePr>
        <p:xfrm>
          <a:off x="8498016" y="1716275"/>
          <a:ext cx="1467116" cy="14673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67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67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67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67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683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683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683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683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52" name="Table 51"/>
          <p:cNvGraphicFramePr>
            <a:graphicFrameLocks noGrp="1"/>
          </p:cNvGraphicFramePr>
          <p:nvPr>
            <p:extLst/>
          </p:nvPr>
        </p:nvGraphicFramePr>
        <p:xfrm>
          <a:off x="5906456" y="1656080"/>
          <a:ext cx="1157724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59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59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59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615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615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615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53" name="Table 52"/>
          <p:cNvGraphicFramePr>
            <a:graphicFrameLocks noGrp="1"/>
          </p:cNvGraphicFramePr>
          <p:nvPr>
            <p:extLst/>
          </p:nvPr>
        </p:nvGraphicFramePr>
        <p:xfrm>
          <a:off x="5697471" y="1841008"/>
          <a:ext cx="1157724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59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59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59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615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615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615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54" name="Table 53"/>
          <p:cNvGraphicFramePr>
            <a:graphicFrameLocks noGrp="1"/>
          </p:cNvGraphicFramePr>
          <p:nvPr>
            <p:extLst/>
          </p:nvPr>
        </p:nvGraphicFramePr>
        <p:xfrm>
          <a:off x="5521694" y="2002911"/>
          <a:ext cx="1157724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59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59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59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615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615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615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/>
              <p:cNvSpPr txBox="1"/>
              <p:nvPr/>
            </p:nvSpPr>
            <p:spPr>
              <a:xfrm>
                <a:off x="4705599" y="2110545"/>
                <a:ext cx="47641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∗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5" name="TextBox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5599" y="2110545"/>
                <a:ext cx="476412" cy="58477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TextBox 55"/>
          <p:cNvSpPr txBox="1"/>
          <p:nvPr/>
        </p:nvSpPr>
        <p:spPr>
          <a:xfrm>
            <a:off x="5400590" y="3074701"/>
            <a:ext cx="14546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3 x 3 x 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/>
              <p:cNvSpPr txBox="1"/>
              <p:nvPr/>
            </p:nvSpPr>
            <p:spPr>
              <a:xfrm>
                <a:off x="7587610" y="4286660"/>
                <a:ext cx="58381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charset="0"/>
                        </a:rPr>
                        <m:t>=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7" name="TextBox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7610" y="4286660"/>
                <a:ext cx="583813" cy="584775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TextBox 57"/>
          <p:cNvSpPr txBox="1"/>
          <p:nvPr/>
        </p:nvSpPr>
        <p:spPr>
          <a:xfrm>
            <a:off x="8853381" y="5492652"/>
            <a:ext cx="8691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4 x 4</a:t>
            </a:r>
          </a:p>
        </p:txBody>
      </p:sp>
      <p:graphicFrame>
        <p:nvGraphicFramePr>
          <p:cNvPr id="60" name="Table 59"/>
          <p:cNvGraphicFramePr>
            <a:graphicFrameLocks noGrp="1"/>
          </p:cNvGraphicFramePr>
          <p:nvPr>
            <p:extLst/>
          </p:nvPr>
        </p:nvGraphicFramePr>
        <p:xfrm>
          <a:off x="8498016" y="4016326"/>
          <a:ext cx="1467116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67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67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67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67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5212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212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212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212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73FC1412-EDB2-4022-9283-5C578AA64A6E}"/>
                  </a:ext>
                </a:extLst>
              </p14:cNvPr>
              <p14:cNvContentPartPr/>
              <p14:nvPr/>
            </p14:nvContentPartPr>
            <p14:xfrm>
              <a:off x="6045120" y="1187280"/>
              <a:ext cx="1473480" cy="3877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73FC1412-EDB2-4022-9283-5C578AA64A6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035760" y="1177920"/>
                <a:ext cx="1492200" cy="40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F527386A-E63C-4A85-A3CE-FE9CBAE6B34B}"/>
                  </a:ext>
                </a:extLst>
              </p14:cNvPr>
              <p14:cNvContentPartPr/>
              <p14:nvPr/>
            </p14:nvContentPartPr>
            <p14:xfrm>
              <a:off x="361800" y="1587600"/>
              <a:ext cx="11519280" cy="51753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F527386A-E63C-4A85-A3CE-FE9CBAE6B34B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52440" y="1578240"/>
                <a:ext cx="11538000" cy="5194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43136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  <p:bldP spid="50" grpId="0"/>
      <p:bldP spid="57" grpId="0"/>
      <p:bldP spid="5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70616" y="985378"/>
            <a:ext cx="6239800" cy="1827004"/>
          </a:xfrm>
        </p:spPr>
        <p:txBody>
          <a:bodyPr>
            <a:noAutofit/>
          </a:bodyPr>
          <a:lstStyle/>
          <a:p>
            <a:r>
              <a:rPr lang="en-US" dirty="0"/>
              <a:t>Convolutional Neural Networks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939259" y="3725037"/>
            <a:ext cx="670251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One Layer of a Convolutional Network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4836353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0" y="0"/>
            <a:ext cx="12206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This page is not the official page because it hasn’t provided officially.  Please contact me to update if provided. </a:t>
            </a:r>
            <a:r>
              <a:rPr lang="en-US" altLang="zh-CN" dirty="0" err="1" smtClean="0"/>
              <a:t>ACPrime@Github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31043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0515600" cy="1325563"/>
          </a:xfrm>
        </p:spPr>
        <p:txBody>
          <a:bodyPr anchor="t"/>
          <a:lstStyle/>
          <a:p>
            <a:r>
              <a:rPr lang="en-US" dirty="0" smtClean="0"/>
              <a:t>Example of a layer</a:t>
            </a:r>
            <a:endParaRPr lang="en-US" dirty="0"/>
          </a:p>
        </p:txBody>
      </p:sp>
      <p:graphicFrame>
        <p:nvGraphicFramePr>
          <p:cNvPr id="16" name="Table 15"/>
          <p:cNvGraphicFramePr>
            <a:graphicFrameLocks noGrp="1"/>
          </p:cNvGraphicFramePr>
          <p:nvPr>
            <p:extLst/>
          </p:nvPr>
        </p:nvGraphicFramePr>
        <p:xfrm>
          <a:off x="1423307" y="1026879"/>
          <a:ext cx="2746830" cy="27419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8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8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8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8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5780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5699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699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699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699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699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699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7" name="Table 16"/>
          <p:cNvGraphicFramePr>
            <a:graphicFrameLocks noGrp="1"/>
          </p:cNvGraphicFramePr>
          <p:nvPr>
            <p:extLst/>
          </p:nvPr>
        </p:nvGraphicFramePr>
        <p:xfrm>
          <a:off x="1165632" y="1203643"/>
          <a:ext cx="2746830" cy="27419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8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8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8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8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5780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5699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699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699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699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699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699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8" name="Table 17"/>
          <p:cNvGraphicFramePr>
            <a:graphicFrameLocks noGrp="1"/>
          </p:cNvGraphicFramePr>
          <p:nvPr>
            <p:extLst/>
          </p:nvPr>
        </p:nvGraphicFramePr>
        <p:xfrm>
          <a:off x="910679" y="1416428"/>
          <a:ext cx="2746830" cy="27419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8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8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8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8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5780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5699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699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699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699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699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699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7587611" y="2157564"/>
                <a:ext cx="58381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charset="0"/>
                        </a:rPr>
                        <m:t>=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7611" y="2157564"/>
                <a:ext cx="583813" cy="584775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/>
          <p:cNvSpPr txBox="1"/>
          <p:nvPr/>
        </p:nvSpPr>
        <p:spPr>
          <a:xfrm>
            <a:off x="1598650" y="4158422"/>
            <a:ext cx="13708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6 x 6 x 3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8853381" y="3214610"/>
            <a:ext cx="8691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4 x 4</a:t>
            </a:r>
          </a:p>
        </p:txBody>
      </p:sp>
      <p:graphicFrame>
        <p:nvGraphicFramePr>
          <p:cNvPr id="46" name="Table 45"/>
          <p:cNvGraphicFramePr>
            <a:graphicFrameLocks noGrp="1"/>
          </p:cNvGraphicFramePr>
          <p:nvPr>
            <p:extLst/>
          </p:nvPr>
        </p:nvGraphicFramePr>
        <p:xfrm>
          <a:off x="5906456" y="3842980"/>
          <a:ext cx="1157724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59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59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59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615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615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615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7" name="Table 46"/>
          <p:cNvGraphicFramePr>
            <a:graphicFrameLocks noGrp="1"/>
          </p:cNvGraphicFramePr>
          <p:nvPr>
            <p:extLst/>
          </p:nvPr>
        </p:nvGraphicFramePr>
        <p:xfrm>
          <a:off x="5697471" y="4027908"/>
          <a:ext cx="1157724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59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59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59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615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615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615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8" name="Table 47"/>
          <p:cNvGraphicFramePr>
            <a:graphicFrameLocks noGrp="1"/>
          </p:cNvGraphicFramePr>
          <p:nvPr>
            <p:extLst/>
          </p:nvPr>
        </p:nvGraphicFramePr>
        <p:xfrm>
          <a:off x="5521694" y="4189811"/>
          <a:ext cx="1157724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59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59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59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615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615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615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9" name="TextBox 48"/>
          <p:cNvSpPr txBox="1"/>
          <p:nvPr/>
        </p:nvSpPr>
        <p:spPr>
          <a:xfrm>
            <a:off x="5400590" y="5217603"/>
            <a:ext cx="14546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3 x 3 x 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/>
              <p:cNvSpPr txBox="1"/>
              <p:nvPr/>
            </p:nvSpPr>
            <p:spPr>
              <a:xfrm>
                <a:off x="4705599" y="4284160"/>
                <a:ext cx="47641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∗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5599" y="4284160"/>
                <a:ext cx="476412" cy="58477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1" name="Table 50"/>
          <p:cNvGraphicFramePr>
            <a:graphicFrameLocks noGrp="1"/>
          </p:cNvGraphicFramePr>
          <p:nvPr>
            <p:extLst/>
          </p:nvPr>
        </p:nvGraphicFramePr>
        <p:xfrm>
          <a:off x="8498016" y="1716275"/>
          <a:ext cx="1467116" cy="14673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67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67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67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67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683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683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683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683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52" name="Table 51"/>
          <p:cNvGraphicFramePr>
            <a:graphicFrameLocks noGrp="1"/>
          </p:cNvGraphicFramePr>
          <p:nvPr>
            <p:extLst/>
          </p:nvPr>
        </p:nvGraphicFramePr>
        <p:xfrm>
          <a:off x="5906456" y="1656080"/>
          <a:ext cx="1157724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59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59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59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615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615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615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53" name="Table 52"/>
          <p:cNvGraphicFramePr>
            <a:graphicFrameLocks noGrp="1"/>
          </p:cNvGraphicFramePr>
          <p:nvPr>
            <p:extLst/>
          </p:nvPr>
        </p:nvGraphicFramePr>
        <p:xfrm>
          <a:off x="5697471" y="1841008"/>
          <a:ext cx="1157724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59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59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59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615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615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615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54" name="Table 53"/>
          <p:cNvGraphicFramePr>
            <a:graphicFrameLocks noGrp="1"/>
          </p:cNvGraphicFramePr>
          <p:nvPr>
            <p:extLst/>
          </p:nvPr>
        </p:nvGraphicFramePr>
        <p:xfrm>
          <a:off x="5521694" y="2002911"/>
          <a:ext cx="1157724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59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59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59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615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615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615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/>
              <p:cNvSpPr txBox="1"/>
              <p:nvPr/>
            </p:nvSpPr>
            <p:spPr>
              <a:xfrm>
                <a:off x="4705599" y="2110545"/>
                <a:ext cx="47641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∗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5" name="TextBox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5599" y="2110545"/>
                <a:ext cx="476412" cy="58477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TextBox 55"/>
          <p:cNvSpPr txBox="1"/>
          <p:nvPr/>
        </p:nvSpPr>
        <p:spPr>
          <a:xfrm>
            <a:off x="5400590" y="3074701"/>
            <a:ext cx="14546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3 x 3 x 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/>
              <p:cNvSpPr txBox="1"/>
              <p:nvPr/>
            </p:nvSpPr>
            <p:spPr>
              <a:xfrm>
                <a:off x="7587610" y="4286660"/>
                <a:ext cx="58381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charset="0"/>
                        </a:rPr>
                        <m:t>=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7" name="TextBox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7610" y="4286660"/>
                <a:ext cx="583813" cy="584775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TextBox 57"/>
          <p:cNvSpPr txBox="1"/>
          <p:nvPr/>
        </p:nvSpPr>
        <p:spPr>
          <a:xfrm>
            <a:off x="8853381" y="5492652"/>
            <a:ext cx="8691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4 x 4</a:t>
            </a:r>
          </a:p>
        </p:txBody>
      </p:sp>
      <p:graphicFrame>
        <p:nvGraphicFramePr>
          <p:cNvPr id="60" name="Table 59"/>
          <p:cNvGraphicFramePr>
            <a:graphicFrameLocks noGrp="1"/>
          </p:cNvGraphicFramePr>
          <p:nvPr>
            <p:extLst/>
          </p:nvPr>
        </p:nvGraphicFramePr>
        <p:xfrm>
          <a:off x="8498016" y="4016326"/>
          <a:ext cx="1467116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67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67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67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67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5212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212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212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212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墨迹 5"/>
              <p14:cNvContentPartPr/>
              <p14:nvPr/>
            </p14:nvContentPartPr>
            <p14:xfrm>
              <a:off x="122040" y="392760"/>
              <a:ext cx="12043080" cy="6515280"/>
            </p14:xfrm>
          </p:contentPart>
        </mc:Choice>
        <mc:Fallback xmlns="">
          <p:pic>
            <p:nvPicPr>
              <p:cNvPr id="6" name="墨迹 5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2680" y="383400"/>
                <a:ext cx="12061800" cy="6534000"/>
              </a:xfrm>
              <a:prstGeom prst="rect">
                <a:avLst/>
              </a:prstGeom>
            </p:spPr>
          </p:pic>
        </mc:Fallback>
      </mc:AlternateContent>
      <p:sp>
        <p:nvSpPr>
          <p:cNvPr id="29" name="文本框 28"/>
          <p:cNvSpPr txBox="1"/>
          <p:nvPr/>
        </p:nvSpPr>
        <p:spPr>
          <a:xfrm>
            <a:off x="0" y="0"/>
            <a:ext cx="12206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This page is not the official page because it hasn’t provided officially.  Please contact me to update if provided. </a:t>
            </a:r>
            <a:r>
              <a:rPr lang="en-US" altLang="zh-CN" dirty="0" err="1" smtClean="0"/>
              <a:t>ACPrime@Github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49412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  <p:bldP spid="50" grpId="0"/>
      <p:bldP spid="57" grpId="0"/>
      <p:bldP spid="5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Number of parameters in </a:t>
            </a:r>
            <a:r>
              <a:rPr lang="en-US" altLang="zh-CN" dirty="0" smtClean="0"/>
              <a:t>one layer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4400" dirty="0" smtClean="0">
                <a:latin typeface="Century Schoolbook" panose="02040604050505020304" pitchFamily="18" charset="0"/>
              </a:rPr>
              <a:t>If </a:t>
            </a:r>
            <a:r>
              <a:rPr lang="en-US" altLang="zh-CN" sz="4400" dirty="0">
                <a:latin typeface="Century Schoolbook" panose="02040604050505020304" pitchFamily="18" charset="0"/>
              </a:rPr>
              <a:t>you have 10 filters that are 3 x 3 x </a:t>
            </a:r>
            <a:r>
              <a:rPr lang="en-US" altLang="zh-CN" sz="4400" dirty="0" smtClean="0">
                <a:latin typeface="Century Schoolbook" panose="02040604050505020304" pitchFamily="18" charset="0"/>
              </a:rPr>
              <a:t>3 in </a:t>
            </a:r>
            <a:r>
              <a:rPr lang="en-US" altLang="zh-CN" sz="4400" dirty="0">
                <a:latin typeface="Century Schoolbook" panose="02040604050505020304" pitchFamily="18" charset="0"/>
              </a:rPr>
              <a:t>one layer of a neural </a:t>
            </a:r>
            <a:r>
              <a:rPr lang="en-US" altLang="zh-CN" sz="4400" dirty="0" smtClean="0">
                <a:latin typeface="Century Schoolbook" panose="02040604050505020304" pitchFamily="18" charset="0"/>
              </a:rPr>
              <a:t>network, how many </a:t>
            </a:r>
            <a:r>
              <a:rPr lang="en-US" altLang="zh-CN" sz="4400" dirty="0">
                <a:latin typeface="Century Schoolbook" panose="02040604050505020304" pitchFamily="18" charset="0"/>
              </a:rPr>
              <a:t>parameters does that layer have</a:t>
            </a:r>
            <a:r>
              <a:rPr lang="en-US" altLang="zh-CN" sz="4400" dirty="0" smtClean="0">
                <a:latin typeface="Century Schoolbook" panose="02040604050505020304" pitchFamily="18" charset="0"/>
              </a:rPr>
              <a:t>?</a:t>
            </a:r>
            <a:endParaRPr lang="en-US" altLang="zh-CN" sz="4400" dirty="0">
              <a:latin typeface="Century Schoolbook" panose="02040604050505020304" pitchFamily="18" charset="0"/>
            </a:endParaRPr>
          </a:p>
        </p:txBody>
      </p:sp>
      <p:sp>
        <p:nvSpPr>
          <p:cNvPr id="7" name="Cube 4"/>
          <p:cNvSpPr/>
          <p:nvPr/>
        </p:nvSpPr>
        <p:spPr>
          <a:xfrm>
            <a:off x="664162" y="3852003"/>
            <a:ext cx="1369911" cy="1354477"/>
          </a:xfrm>
          <a:prstGeom prst="cube">
            <a:avLst/>
          </a:prstGeom>
          <a:solidFill>
            <a:srgbClr val="FFFF0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20959" y="5288340"/>
            <a:ext cx="227446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/>
              <a:t>3X3X3</a:t>
            </a:r>
          </a:p>
          <a:p>
            <a:r>
              <a:rPr lang="en-US" altLang="zh-CN" sz="2400" dirty="0" smtClean="0"/>
              <a:t>27 parameters</a:t>
            </a:r>
          </a:p>
          <a:p>
            <a:r>
              <a:rPr lang="en-US" altLang="zh-CN" sz="2400" dirty="0" smtClean="0"/>
              <a:t>+bias</a:t>
            </a:r>
          </a:p>
          <a:p>
            <a:r>
              <a:rPr lang="zh-CN" altLang="en-US" sz="2400" dirty="0" smtClean="0"/>
              <a:t>→</a:t>
            </a:r>
            <a:r>
              <a:rPr lang="en-US" altLang="zh-CN" sz="2400" dirty="0" smtClean="0"/>
              <a:t>28 parameters</a:t>
            </a:r>
            <a:endParaRPr lang="zh-CN" altLang="en-US" sz="2400" dirty="0"/>
          </a:p>
        </p:txBody>
      </p:sp>
      <p:sp>
        <p:nvSpPr>
          <p:cNvPr id="9" name="Cube 4"/>
          <p:cNvSpPr/>
          <p:nvPr/>
        </p:nvSpPr>
        <p:spPr>
          <a:xfrm>
            <a:off x="2351314" y="3849984"/>
            <a:ext cx="1369911" cy="1354477"/>
          </a:xfrm>
          <a:prstGeom prst="cube">
            <a:avLst/>
          </a:prstGeom>
          <a:solidFill>
            <a:srgbClr val="FFFF0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Cube 4"/>
          <p:cNvSpPr/>
          <p:nvPr/>
        </p:nvSpPr>
        <p:spPr>
          <a:xfrm>
            <a:off x="6167601" y="3849984"/>
            <a:ext cx="1369911" cy="1354477"/>
          </a:xfrm>
          <a:prstGeom prst="cube">
            <a:avLst/>
          </a:prstGeom>
          <a:solidFill>
            <a:srgbClr val="FFFF0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10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385388" y="4527222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…</a:t>
            </a:r>
            <a:endParaRPr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4728752" y="5653743"/>
            <a:ext cx="338888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lain" startAt="280"/>
            </a:pPr>
            <a:r>
              <a:rPr lang="en-US" altLang="zh-CN" sz="2800" dirty="0" smtClean="0"/>
              <a:t>   Parameters</a:t>
            </a:r>
          </a:p>
          <a:p>
            <a:r>
              <a:rPr lang="en-US" altLang="zh-CN" sz="2800" dirty="0" smtClean="0"/>
              <a:t>(fixed)</a:t>
            </a:r>
            <a:endParaRPr lang="zh-CN" altLang="en-US" sz="2800" dirty="0"/>
          </a:p>
        </p:txBody>
      </p:sp>
      <p:sp>
        <p:nvSpPr>
          <p:cNvPr id="14" name="文本框 13"/>
          <p:cNvSpPr txBox="1"/>
          <p:nvPr/>
        </p:nvSpPr>
        <p:spPr>
          <a:xfrm>
            <a:off x="0" y="0"/>
            <a:ext cx="12206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This page is not the official page because it hasn’t provided officially.  Please contact me to update if provided. </a:t>
            </a:r>
            <a:r>
              <a:rPr lang="en-US" altLang="zh-CN" dirty="0" err="1" smtClean="0"/>
              <a:t>ACPrime@Github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54375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Summary </a:t>
            </a:r>
            <a:r>
              <a:rPr lang="en-US" altLang="zh-CN" dirty="0"/>
              <a:t>of </a:t>
            </a:r>
            <a:r>
              <a:rPr lang="en-US" altLang="zh-CN" dirty="0" smtClean="0"/>
              <a:t>notation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297028" y="1172580"/>
                <a:ext cx="11894972" cy="623592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altLang="zh-CN" sz="4000" dirty="0" smtClean="0">
                    <a:latin typeface="Century Schoolbook" panose="02040604050505020304" pitchFamily="18" charset="0"/>
                  </a:rPr>
                  <a:t>If layer l </a:t>
                </a:r>
                <a:r>
                  <a:rPr lang="en-US" altLang="zh-CN" sz="4000" dirty="0">
                    <a:latin typeface="Century Schoolbook" panose="02040604050505020304" pitchFamily="18" charset="0"/>
                  </a:rPr>
                  <a:t>is a convolution layer:</a:t>
                </a:r>
                <a:br>
                  <a:rPr lang="en-US" altLang="zh-CN" sz="4000" dirty="0">
                    <a:latin typeface="Century Schoolbook" panose="02040604050505020304" pitchFamily="18" charset="0"/>
                  </a:rPr>
                </a:b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p>
                  </m:oMath>
                </a14:m>
                <a:r>
                  <a:rPr lang="en-US" altLang="zh-CN" sz="3200" dirty="0" smtClean="0">
                    <a:latin typeface="Century Schoolbook" panose="02040604050505020304" pitchFamily="18" charset="0"/>
                  </a:rPr>
                  <a:t>= </a:t>
                </a:r>
                <a:r>
                  <a:rPr lang="en-US" altLang="zh-CN" sz="3200" dirty="0">
                    <a:latin typeface="Century Schoolbook" panose="02040604050505020304" pitchFamily="18" charset="0"/>
                  </a:rPr>
                  <a:t>filter </a:t>
                </a:r>
                <a:r>
                  <a:rPr lang="en-US" altLang="zh-CN" sz="3200" dirty="0" smtClean="0">
                    <a:latin typeface="Century Schoolbook" panose="02040604050505020304" pitchFamily="18" charset="0"/>
                  </a:rPr>
                  <a:t>size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3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altLang="zh-CN" sz="3200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altLang="zh-CN" sz="3200" i="1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altLang="zh-CN" sz="3200" i="1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p>
                  </m:oMath>
                </a14:m>
                <a:r>
                  <a:rPr lang="en-US" altLang="zh-CN" sz="3200" dirty="0">
                    <a:latin typeface="Century Schoolbook" panose="02040604050505020304" pitchFamily="18" charset="0"/>
                  </a:rPr>
                  <a:t>= </a:t>
                </a:r>
                <a:r>
                  <a:rPr lang="en-US" altLang="zh-CN" sz="3200" dirty="0" smtClean="0">
                    <a:latin typeface="Century Schoolbook" panose="02040604050505020304" pitchFamily="18" charset="0"/>
                  </a:rPr>
                  <a:t>padding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3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altLang="zh-CN" sz="3200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altLang="zh-CN" sz="3200" i="1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altLang="zh-CN" sz="3200" i="1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p>
                  </m:oMath>
                </a14:m>
                <a:r>
                  <a:rPr lang="en-US" altLang="zh-CN" sz="3200" dirty="0">
                    <a:latin typeface="Century Schoolbook" panose="02040604050505020304" pitchFamily="18" charset="0"/>
                  </a:rPr>
                  <a:t>= </a:t>
                </a:r>
                <a:r>
                  <a:rPr lang="en-US" altLang="zh-CN" sz="3200" dirty="0" smtClean="0">
                    <a:latin typeface="Century Schoolbook" panose="02040604050505020304" pitchFamily="18" charset="0"/>
                  </a:rPr>
                  <a:t>stride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3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altLang="zh-CN" sz="3200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altLang="zh-CN" sz="3200" i="1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altLang="zh-CN" sz="3200" i="1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p>
                  </m:oMath>
                </a14:m>
                <a:r>
                  <a:rPr lang="en-US" altLang="zh-CN" sz="3200" dirty="0">
                    <a:latin typeface="Century Schoolbook" panose="02040604050505020304" pitchFamily="18" charset="0"/>
                  </a:rPr>
                  <a:t>= </a:t>
                </a:r>
                <a:r>
                  <a:rPr lang="en-US" altLang="zh-CN" sz="3200" dirty="0" smtClean="0">
                    <a:latin typeface="Century Schoolbook" panose="02040604050505020304" pitchFamily="18" charset="0"/>
                  </a:rPr>
                  <a:t>number of filters</a:t>
                </a:r>
                <a:endParaRPr lang="en-US" altLang="zh-CN" sz="3200" dirty="0">
                  <a:latin typeface="Century Schoolbook" panose="02040604050505020304" pitchFamily="18" charset="0"/>
                </a:endParaRPr>
              </a:p>
              <a:p>
                <a:pPr marL="0" indent="0">
                  <a:buNone/>
                </a:pPr>
                <a:r>
                  <a:rPr lang="en-US" altLang="zh-CN" sz="3200" dirty="0" smtClean="0">
                    <a:latin typeface="Century Schoolbook" panose="02040604050505020304" pitchFamily="18" charset="0"/>
                  </a:rPr>
                  <a:t>Each filter is: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32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p>
                    <m:r>
                      <a:rPr lang="en-US" altLang="zh-CN" sz="3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altLang="zh-CN" sz="3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32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altLang="zh-CN" sz="3200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altLang="zh-CN" sz="3200" i="1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altLang="zh-CN" sz="3200" i="1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p>
                    <m:r>
                      <a:rPr lang="en-US" altLang="zh-CN" sz="3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Sup>
                      <m:sSubSupPr>
                        <m:ctrlPr>
                          <a:rPr lang="en-US" altLang="zh-CN" sz="3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sub>
                      <m:sup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[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−1]</m:t>
                        </m:r>
                      </m:sup>
                    </m:sSubSup>
                  </m:oMath>
                </a14:m>
                <a:endParaRPr lang="en-US" altLang="zh-CN" sz="3200" dirty="0" smtClean="0">
                  <a:latin typeface="Century Schoolbook" panose="020406040505050203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altLang="zh-CN" sz="3200" dirty="0" smtClean="0">
                    <a:latin typeface="Century Schoolbook" panose="02040604050505020304" pitchFamily="18" charset="0"/>
                  </a:rPr>
                  <a:t>Activations: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32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p>
                    <m:r>
                      <a:rPr lang="zh-CN" altLang="en-US" sz="3200" i="1">
                        <a:latin typeface="Cambria Math" panose="02040503050406030204" pitchFamily="18" charset="0"/>
                      </a:rPr>
                      <m:t>→</m:t>
                    </m:r>
                    <m:sSubSup>
                      <m:sSubSupPr>
                        <m:ctrlPr>
                          <a:rPr lang="en-US" altLang="zh-CN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CN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sub>
                      <m:sup>
                        <m:r>
                          <a:rPr lang="en-US" altLang="zh-CN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[</m:t>
                        </m:r>
                        <m:r>
                          <a:rPr lang="en-US" altLang="zh-CN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  <m:r>
                          <a:rPr lang="en-US" altLang="zh-CN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]</m:t>
                        </m:r>
                      </m:sup>
                    </m:sSubSup>
                    <m:r>
                      <a:rPr lang="en-US" altLang="zh-CN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Sup>
                      <m:sSubSupPr>
                        <m:ctrlPr>
                          <a:rPr lang="en-US" altLang="zh-CN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CN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</m:sub>
                      <m:sup>
                        <m:r>
                          <a:rPr lang="en-US" altLang="zh-CN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[</m:t>
                        </m:r>
                        <m:r>
                          <a:rPr lang="en-US" altLang="zh-CN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  <m:r>
                          <a:rPr lang="en-US" altLang="zh-CN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]</m:t>
                        </m:r>
                      </m:sup>
                    </m:sSubSup>
                    <m:r>
                      <a:rPr lang="en-US" altLang="zh-CN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Sup>
                      <m:sSubSupPr>
                        <m:ctrlPr>
                          <a:rPr lang="en-US" altLang="zh-CN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sub>
                      <m:sup>
                        <m:r>
                          <a:rPr lang="en-US" altLang="zh-CN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[</m:t>
                        </m:r>
                        <m:r>
                          <a:rPr lang="en-US" altLang="zh-CN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  <m:r>
                          <a:rPr lang="en-US" altLang="zh-CN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]</m:t>
                        </m:r>
                      </m:sup>
                    </m:sSubSup>
                  </m:oMath>
                </a14:m>
                <a:r>
                  <a:rPr lang="en-US" altLang="zh-CN" sz="3200" dirty="0" smtClean="0">
                    <a:latin typeface="Century Schoolbook" panose="02040604050505020304" pitchFamily="18" charset="0"/>
                  </a:rPr>
                  <a:t>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3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3200" i="1" smtClean="0"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p>
                        <m:r>
                          <a:rPr lang="en-US" altLang="zh-CN" sz="3200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altLang="zh-CN" sz="3200" i="1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altLang="zh-CN" sz="3200" i="1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p>
                    <m:r>
                      <a:rPr lang="zh-CN" altLang="en-US" sz="3200" i="1">
                        <a:latin typeface="Cambria Math" panose="02040503050406030204" pitchFamily="18" charset="0"/>
                      </a:rPr>
                      <m:t>→</m:t>
                    </m:r>
                    <m:sSubSup>
                      <m:sSubSupPr>
                        <m:ctrlPr>
                          <a:rPr lang="en-US" altLang="zh-CN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CN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sub>
                      <m:sup>
                        <m:r>
                          <a:rPr lang="en-US" altLang="zh-CN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[</m:t>
                        </m:r>
                        <m:r>
                          <a:rPr lang="en-US" altLang="zh-CN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  <m:r>
                          <a:rPr lang="en-US" altLang="zh-CN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]</m:t>
                        </m:r>
                      </m:sup>
                    </m:sSubSup>
                    <m:r>
                      <a:rPr lang="en-US" altLang="zh-CN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Sup>
                      <m:sSubSupPr>
                        <m:ctrlPr>
                          <a:rPr lang="en-US" altLang="zh-CN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CN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</m:sub>
                      <m:sup>
                        <m:r>
                          <a:rPr lang="en-US" altLang="zh-CN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[</m:t>
                        </m:r>
                        <m:r>
                          <a:rPr lang="en-US" altLang="zh-CN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  <m:r>
                          <a:rPr lang="en-US" altLang="zh-CN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]</m:t>
                        </m:r>
                      </m:sup>
                    </m:sSubSup>
                    <m:r>
                      <a:rPr lang="en-US" altLang="zh-CN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Sup>
                      <m:sSubSupPr>
                        <m:ctrlPr>
                          <a:rPr lang="en-US" altLang="zh-CN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sub>
                      <m:sup>
                        <m:r>
                          <a:rPr lang="en-US" altLang="zh-CN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[</m:t>
                        </m:r>
                        <m:r>
                          <a:rPr lang="en-US" altLang="zh-CN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  <m:r>
                          <a:rPr lang="en-US" altLang="zh-CN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]</m:t>
                        </m:r>
                      </m:sup>
                    </m:sSubSup>
                  </m:oMath>
                </a14:m>
                <a:endParaRPr lang="en-US" altLang="zh-CN" sz="3200" dirty="0" smtClean="0">
                  <a:latin typeface="Century Schoolbook" panose="020406040505050203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altLang="zh-CN" sz="3200" dirty="0" smtClean="0">
                    <a:latin typeface="Century Schoolbook" panose="02040604050505020304" pitchFamily="18" charset="0"/>
                  </a:rPr>
                  <a:t>Weights: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3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32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altLang="zh-CN" sz="3200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altLang="zh-CN" sz="3200" i="1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altLang="zh-CN" sz="3200" i="1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p>
                    <m:r>
                      <a:rPr lang="en-US" altLang="zh-CN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altLang="zh-CN" sz="3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32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altLang="zh-CN" sz="3200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altLang="zh-CN" sz="3200" i="1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altLang="zh-CN" sz="3200" i="1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p>
                    <m:r>
                      <a:rPr lang="en-US" altLang="zh-CN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Sup>
                      <m:sSubSupPr>
                        <m:ctrlPr>
                          <a:rPr lang="en-US" altLang="zh-CN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sub>
                      <m:sup>
                        <m:r>
                          <a:rPr lang="en-US" altLang="zh-CN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[</m:t>
                        </m:r>
                        <m:r>
                          <a:rPr lang="en-US" altLang="zh-CN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  <m:r>
                          <a:rPr lang="en-US" altLang="zh-CN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−1]</m:t>
                        </m:r>
                      </m:sup>
                    </m:sSubSup>
                    <m:r>
                      <a:rPr lang="en-US" altLang="zh-CN" sz="3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Sup>
                      <m:sSubSupPr>
                        <m:ctrlPr>
                          <a:rPr lang="en-US" altLang="zh-CN" sz="3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sub>
                      <m:sup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[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]</m:t>
                        </m:r>
                      </m:sup>
                    </m:sSubSup>
                  </m:oMath>
                </a14:m>
                <a:endParaRPr lang="en-US" altLang="zh-CN" sz="3200" dirty="0" smtClean="0">
                  <a:latin typeface="Century Schoolbook" panose="02040604050505020304" pitchFamily="18" charset="0"/>
                </a:endParaRPr>
              </a:p>
              <a:p>
                <a:pPr marL="0" indent="0">
                  <a:buNone/>
                </a:pPr>
                <a:r>
                  <a:rPr lang="en-US" altLang="zh-CN" sz="3200" dirty="0" smtClean="0">
                    <a:latin typeface="Century Schoolbook" panose="02040604050505020304" pitchFamily="18" charset="0"/>
                  </a:rPr>
                  <a:t>bias: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sub>
                      <m:sup>
                        <m:r>
                          <a:rPr lang="en-US" altLang="zh-CN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[</m:t>
                        </m:r>
                        <m:r>
                          <a:rPr lang="en-US" altLang="zh-CN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  <m:r>
                          <a:rPr lang="en-US" altLang="zh-CN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]</m:t>
                        </m:r>
                      </m:sup>
                    </m:sSubSup>
                  </m:oMath>
                </a14:m>
                <a:r>
                  <a:rPr lang="en-US" altLang="zh-CN" sz="3200" dirty="0" smtClean="0">
                    <a:latin typeface="Century Schoolbook" panose="02040604050505020304" pitchFamily="18" charset="0"/>
                  </a:rPr>
                  <a:t>		</a:t>
                </a:r>
                <a14:m>
                  <m:oMath xmlns:m="http://schemas.openxmlformats.org/officeDocument/2006/math">
                    <m:r>
                      <a:rPr lang="en-US" altLang="zh-CN" sz="3200" b="0" i="1" smtClean="0">
                        <a:latin typeface="Cambria Math" panose="02040503050406030204" pitchFamily="18" charset="0"/>
                      </a:rPr>
                      <m:t>(1,1,1,</m:t>
                    </m:r>
                    <m:sSubSup>
                      <m:sSubSupPr>
                        <m:ctrlPr>
                          <a:rPr lang="en-US" altLang="zh-CN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sub>
                      <m:sup>
                        <m:r>
                          <a:rPr lang="en-US" altLang="zh-CN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[</m:t>
                        </m:r>
                        <m:r>
                          <a:rPr lang="en-US" altLang="zh-CN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  <m:r>
                          <a:rPr lang="en-US" altLang="zh-CN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]</m:t>
                        </m:r>
                      </m:sup>
                    </m:sSubSup>
                  </m:oMath>
                </a14:m>
                <a:r>
                  <a:rPr lang="en-US" altLang="zh-CN" sz="3200" dirty="0" smtClean="0">
                    <a:latin typeface="Century Schoolbook" panose="02040604050505020304" pitchFamily="18" charset="0"/>
                  </a:rPr>
                  <a:t>)</a:t>
                </a:r>
                <a:endParaRPr lang="en-US" altLang="zh-CN" sz="3200" dirty="0">
                  <a:latin typeface="Century Schoolbook" panose="02040604050505020304" pitchFamily="18" charset="0"/>
                </a:endParaRPr>
              </a:p>
            </p:txBody>
          </p:sp>
        </mc:Choice>
        <mc:Fallback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97028" y="1172580"/>
                <a:ext cx="11894972" cy="6235926"/>
              </a:xfrm>
              <a:blipFill>
                <a:blip r:embed="rId2"/>
                <a:stretch>
                  <a:fillRect l="-1845" t="-27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框 3"/>
              <p:cNvSpPr txBox="1"/>
              <p:nvPr/>
            </p:nvSpPr>
            <p:spPr>
              <a:xfrm>
                <a:off x="5337110" y="1814489"/>
                <a:ext cx="7385066" cy="21916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Input:	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CN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sub>
                      <m:sup>
                        <m:r>
                          <a:rPr lang="en-US" altLang="zh-CN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[</m:t>
                        </m:r>
                        <m:r>
                          <a:rPr lang="en-US" altLang="zh-CN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  <m:r>
                          <a:rPr lang="en-US" altLang="zh-CN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−1]</m:t>
                        </m:r>
                      </m:sup>
                    </m:sSubSup>
                    <m:r>
                      <a:rPr lang="en-US" altLang="zh-CN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Sup>
                      <m:sSubSupPr>
                        <m:ctrlPr>
                          <a:rPr lang="en-US" altLang="zh-CN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</m:sub>
                      <m:sup>
                        <m:r>
                          <a:rPr lang="en-US" altLang="zh-CN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[</m:t>
                        </m:r>
                        <m:r>
                          <a:rPr lang="en-US" altLang="zh-CN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  <m:r>
                          <a:rPr lang="en-US" altLang="zh-CN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−1]</m:t>
                        </m:r>
                      </m:sup>
                    </m:sSubSup>
                    <m:r>
                      <a:rPr lang="en-US" altLang="zh-CN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Sup>
                      <m:sSubSupPr>
                        <m:ctrlPr>
                          <a:rPr lang="en-US" altLang="zh-CN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sub>
                      <m:sup>
                        <m:r>
                          <a:rPr lang="en-US" altLang="zh-CN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[</m:t>
                        </m:r>
                        <m:r>
                          <a:rPr lang="en-US" altLang="zh-CN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  <m:r>
                          <a:rPr lang="en-US" altLang="zh-CN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−1]</m:t>
                        </m:r>
                      </m:sup>
                    </m:sSubSup>
                  </m:oMath>
                </a14:m>
                <a:endParaRPr lang="en-US" altLang="zh-CN" sz="2800" dirty="0" smtClean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altLang="zh-CN" sz="2800" dirty="0" smtClean="0">
                    <a:latin typeface="Cambria Math" panose="02040503050406030204" pitchFamily="18" charset="0"/>
                  </a:rPr>
                  <a:t>Output: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 </m:t>
                        </m:r>
                        <m:r>
                          <a:rPr lang="en-US" altLang="zh-CN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CN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sub>
                      <m:sup>
                        <m:r>
                          <a:rPr lang="en-US" altLang="zh-CN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[</m:t>
                        </m:r>
                        <m:r>
                          <a:rPr lang="en-US" altLang="zh-CN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  <m:r>
                          <a:rPr lang="en-US" altLang="zh-CN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]</m:t>
                        </m:r>
                      </m:sup>
                    </m:sSubSup>
                    <m:r>
                      <a:rPr lang="en-US" altLang="zh-CN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Sup>
                      <m:sSubSupPr>
                        <m:ctrlPr>
                          <a:rPr lang="en-US" altLang="zh-CN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CN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</m:sub>
                      <m:sup>
                        <m:r>
                          <a:rPr lang="en-US" altLang="zh-CN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[</m:t>
                        </m:r>
                        <m:r>
                          <a:rPr lang="en-US" altLang="zh-CN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  <m:r>
                          <a:rPr lang="en-US" altLang="zh-CN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]</m:t>
                        </m:r>
                      </m:sup>
                    </m:sSubSup>
                    <m:r>
                      <a:rPr lang="en-US" altLang="zh-CN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Sup>
                      <m:sSubSupPr>
                        <m:ctrlPr>
                          <a:rPr lang="en-US" altLang="zh-CN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sub>
                      <m:sup>
                        <m:r>
                          <a:rPr lang="en-US" altLang="zh-CN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[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  <m:r>
                          <a:rPr lang="en-US" altLang="zh-CN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]</m:t>
                        </m:r>
                      </m:sup>
                    </m:sSubSup>
                  </m:oMath>
                </a14:m>
                <a:endParaRPr lang="en-US" altLang="zh-CN" sz="2800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  <m:sup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bSup>
                      <m:r>
                        <a:rPr lang="en-US" altLang="zh-CN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⌊"/>
                          <m:endChr m:val="⌋"/>
                          <m:ctrlPr>
                            <a:rPr lang="zh-CN" altLang="en-US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sz="28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/</m:t>
                                  </m:r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sub>
                                <m:sup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[</m:t>
                                  </m:r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]</m:t>
                                  </m:r>
                                </m:sup>
                              </m:sSubSup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  <m:sSup>
                                <m:sSupPr>
                                  <m:ctrlP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p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[</m:t>
                                  </m:r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]</m:t>
                                  </m:r>
                                </m:sup>
                              </m:sSup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p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[</m:t>
                                  </m:r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]</m:t>
                                  </m:r>
                                </m:sup>
                              </m:sSup>
                            </m:num>
                            <m:den>
                              <m:sSup>
                                <m:sSupPr>
                                  <m:ctrlP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[</m:t>
                                  </m:r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]</m:t>
                                  </m:r>
                                </m:sup>
                              </m:sSup>
                            </m:den>
                          </m:f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</m:oMath>
                  </m:oMathPara>
                </a14:m>
                <a:endParaRPr lang="zh-CN" altLang="en-US" sz="3600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7110" y="1814489"/>
                <a:ext cx="7385066" cy="2191626"/>
              </a:xfrm>
              <a:prstGeom prst="rect">
                <a:avLst/>
              </a:prstGeom>
              <a:blipFill>
                <a:blip r:embed="rId3"/>
                <a:stretch>
                  <a:fillRect l="-17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本框 5"/>
          <p:cNvSpPr txBox="1"/>
          <p:nvPr/>
        </p:nvSpPr>
        <p:spPr>
          <a:xfrm>
            <a:off x="0" y="0"/>
            <a:ext cx="12206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This page is not the official page because it hasn’t provided officially.  Please contact me to update if provided. </a:t>
            </a:r>
            <a:r>
              <a:rPr lang="en-US" altLang="zh-CN" dirty="0" err="1" smtClean="0"/>
              <a:t>ACPrime@Github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25530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70615" y="1292888"/>
            <a:ext cx="6239800" cy="1827004"/>
          </a:xfrm>
        </p:spPr>
        <p:txBody>
          <a:bodyPr>
            <a:noAutofit/>
          </a:bodyPr>
          <a:lstStyle/>
          <a:p>
            <a:r>
              <a:rPr lang="en-US" dirty="0"/>
              <a:t>Convolutional Neural Networks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13672" y="3718679"/>
            <a:ext cx="7353685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A simple convolution network example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4836353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151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0515600" cy="1325563"/>
          </a:xfrm>
        </p:spPr>
        <p:txBody>
          <a:bodyPr anchor="t"/>
          <a:lstStyle/>
          <a:p>
            <a:r>
              <a:rPr lang="en-US" dirty="0"/>
              <a:t>Example </a:t>
            </a:r>
            <a:r>
              <a:rPr lang="en-US" dirty="0" err="1"/>
              <a:t>ConvNet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A2970F20-927D-4FBB-8978-F9D4B1C29FDC}"/>
                  </a:ext>
                </a:extLst>
              </p14:cNvPr>
              <p14:cNvContentPartPr/>
              <p14:nvPr/>
            </p14:nvContentPartPr>
            <p14:xfrm>
              <a:off x="438120" y="171360"/>
              <a:ext cx="11436840" cy="62424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A2970F20-927D-4FBB-8978-F9D4B1C29FD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28760" y="162000"/>
                <a:ext cx="11455560" cy="6261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0569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79" y="182880"/>
            <a:ext cx="11428549" cy="1325563"/>
          </a:xfrm>
        </p:spPr>
        <p:txBody>
          <a:bodyPr anchor="t"/>
          <a:lstStyle/>
          <a:p>
            <a:r>
              <a:rPr lang="en-US" dirty="0"/>
              <a:t>Types of layer in a convolutional network: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49631" y="1508443"/>
            <a:ext cx="39475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Century Schoolbook" charset="0"/>
                <a:ea typeface="Century Schoolbook" charset="0"/>
                <a:cs typeface="Century Schoolbook" charset="0"/>
              </a:rPr>
              <a:t>- Convolution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49631" y="2411037"/>
            <a:ext cx="39475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Century Schoolbook" charset="0"/>
                <a:ea typeface="Century Schoolbook" charset="0"/>
                <a:cs typeface="Century Schoolbook" charset="0"/>
              </a:rPr>
              <a:t>- Pooling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49631" y="3313630"/>
            <a:ext cx="39475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Century Schoolbook" charset="0"/>
                <a:ea typeface="Century Schoolbook" charset="0"/>
                <a:cs typeface="Century Schoolbook" charset="0"/>
              </a:rPr>
              <a:t>- Fully connected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18E04201-C594-47DF-88FE-7EA0A4039ADF}"/>
                  </a:ext>
                </a:extLst>
              </p14:cNvPr>
              <p14:cNvContentPartPr/>
              <p14:nvPr/>
            </p14:nvContentPartPr>
            <p14:xfrm>
              <a:off x="3314880" y="1454040"/>
              <a:ext cx="4559400" cy="25470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18E04201-C594-47DF-88FE-7EA0A4039AD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305520" y="1444680"/>
                <a:ext cx="4578120" cy="2565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92684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0515600" cy="1325563"/>
          </a:xfrm>
        </p:spPr>
        <p:txBody>
          <a:bodyPr anchor="t"/>
          <a:lstStyle/>
          <a:p>
            <a:r>
              <a:rPr lang="en-US" dirty="0"/>
              <a:t>Deep Learning on large images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3379242" y="2636274"/>
            <a:ext cx="1174616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712543" y="2374664"/>
            <a:ext cx="17828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Cat? (0/1)</a:t>
            </a:r>
          </a:p>
        </p:txBody>
      </p:sp>
      <p:grpSp>
        <p:nvGrpSpPr>
          <p:cNvPr id="174" name="Group 173"/>
          <p:cNvGrpSpPr/>
          <p:nvPr/>
        </p:nvGrpSpPr>
        <p:grpSpPr>
          <a:xfrm>
            <a:off x="7045370" y="4292191"/>
            <a:ext cx="4892587" cy="1941448"/>
            <a:chOff x="6171527" y="4133325"/>
            <a:chExt cx="4892587" cy="194144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/>
                <p:cNvSpPr txBox="1"/>
                <p:nvPr/>
              </p:nvSpPr>
              <p:spPr>
                <a:xfrm>
                  <a:off x="6174992" y="4133325"/>
                  <a:ext cx="487698" cy="51881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9" name="TextBox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74992" y="4133325"/>
                  <a:ext cx="487698" cy="518818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73" name="Group 172"/>
            <p:cNvGrpSpPr/>
            <p:nvPr/>
          </p:nvGrpSpPr>
          <p:grpSpPr>
            <a:xfrm>
              <a:off x="6171527" y="4259785"/>
              <a:ext cx="4892587" cy="1814988"/>
              <a:chOff x="6171527" y="4259785"/>
              <a:chExt cx="4892587" cy="181498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TextBox 9"/>
                  <p:cNvSpPr txBox="1"/>
                  <p:nvPr/>
                </p:nvSpPr>
                <p:spPr>
                  <a:xfrm>
                    <a:off x="6174992" y="4575745"/>
                    <a:ext cx="497187" cy="51881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3200" dirty="0"/>
                  </a:p>
                </p:txBody>
              </p:sp>
            </mc:Choice>
            <mc:Fallback xmlns="">
              <p:sp>
                <p:nvSpPr>
                  <p:cNvPr id="10" name="TextBox 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74992" y="4575745"/>
                    <a:ext cx="497187" cy="518818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TextBox 10"/>
                  <p:cNvSpPr txBox="1"/>
                  <p:nvPr/>
                </p:nvSpPr>
                <p:spPr>
                  <a:xfrm>
                    <a:off x="6171527" y="5582330"/>
                    <a:ext cx="523156" cy="49244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</m:oMath>
                      </m:oMathPara>
                    </a14:m>
                    <a:endParaRPr lang="en-US" sz="3200" dirty="0"/>
                  </a:p>
                </p:txBody>
              </p:sp>
            </mc:Choice>
            <mc:Fallback xmlns="">
              <p:sp>
                <p:nvSpPr>
                  <p:cNvPr id="11" name="TextBox 1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71527" y="5582330"/>
                    <a:ext cx="523156" cy="492443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2" name="Straight Arrow Connector 11"/>
              <p:cNvCxnSpPr>
                <a:stCxn id="9" idx="3"/>
                <a:endCxn id="15" idx="2"/>
              </p:cNvCxnSpPr>
              <p:nvPr/>
            </p:nvCxnSpPr>
            <p:spPr>
              <a:xfrm>
                <a:off x="6662690" y="4392734"/>
                <a:ext cx="981659" cy="13365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/>
              <p:cNvCxnSpPr>
                <a:stCxn id="10" idx="3"/>
                <a:endCxn id="18" idx="2"/>
              </p:cNvCxnSpPr>
              <p:nvPr/>
            </p:nvCxnSpPr>
            <p:spPr>
              <a:xfrm>
                <a:off x="6672179" y="4835154"/>
                <a:ext cx="964678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/>
              <p:cNvCxnSpPr>
                <a:endCxn id="19" idx="2"/>
              </p:cNvCxnSpPr>
              <p:nvPr/>
            </p:nvCxnSpPr>
            <p:spPr>
              <a:xfrm>
                <a:off x="6661160" y="5821869"/>
                <a:ext cx="981659" cy="1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Oval 14"/>
              <p:cNvSpPr/>
              <p:nvPr/>
            </p:nvSpPr>
            <p:spPr>
              <a:xfrm>
                <a:off x="7644349" y="4261593"/>
                <a:ext cx="274320" cy="28901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TextBox 16"/>
                  <p:cNvSpPr txBox="1"/>
                  <p:nvPr/>
                </p:nvSpPr>
                <p:spPr>
                  <a:xfrm>
                    <a:off x="10550255" y="5075701"/>
                    <a:ext cx="513859" cy="61609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̂"/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0" i="1" smtClean="0">
                                  <a:latin typeface="Cambria Math" charset="0"/>
                                </a:rPr>
                                <m:t>𝑦</m:t>
                              </m:r>
                            </m:e>
                          </m:acc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7" name="TextBox 1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550255" y="5075701"/>
                    <a:ext cx="513859" cy="616095"/>
                  </a:xfrm>
                  <a:prstGeom prst="rect">
                    <a:avLst/>
                  </a:prstGeom>
                  <a:blipFill rotWithShape="0"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8" name="Oval 17"/>
              <p:cNvSpPr/>
              <p:nvPr/>
            </p:nvSpPr>
            <p:spPr>
              <a:xfrm>
                <a:off x="7636857" y="4690648"/>
                <a:ext cx="274320" cy="28901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Oval 18"/>
              <p:cNvSpPr/>
              <p:nvPr/>
            </p:nvSpPr>
            <p:spPr>
              <a:xfrm>
                <a:off x="7642819" y="5677364"/>
                <a:ext cx="274320" cy="28901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Oval 19"/>
              <p:cNvSpPr/>
              <p:nvPr/>
            </p:nvSpPr>
            <p:spPr>
              <a:xfrm>
                <a:off x="8468840" y="4259785"/>
                <a:ext cx="274320" cy="28901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Oval 20"/>
              <p:cNvSpPr/>
              <p:nvPr/>
            </p:nvSpPr>
            <p:spPr>
              <a:xfrm>
                <a:off x="9531823" y="5239243"/>
                <a:ext cx="274320" cy="28901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0" name="Straight Arrow Connector 49"/>
              <p:cNvCxnSpPr>
                <a:stCxn id="15" idx="6"/>
                <a:endCxn id="20" idx="2"/>
              </p:cNvCxnSpPr>
              <p:nvPr/>
            </p:nvCxnSpPr>
            <p:spPr>
              <a:xfrm flipV="1">
                <a:off x="7918669" y="4404291"/>
                <a:ext cx="550171" cy="180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Arrow Connector 64"/>
              <p:cNvCxnSpPr>
                <a:endCxn id="18" idx="2"/>
              </p:cNvCxnSpPr>
              <p:nvPr/>
            </p:nvCxnSpPr>
            <p:spPr>
              <a:xfrm flipV="1">
                <a:off x="6646174" y="4835154"/>
                <a:ext cx="990683" cy="100008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Arrow Connector 67"/>
              <p:cNvCxnSpPr>
                <a:endCxn id="15" idx="2"/>
              </p:cNvCxnSpPr>
              <p:nvPr/>
            </p:nvCxnSpPr>
            <p:spPr>
              <a:xfrm flipV="1">
                <a:off x="6653668" y="4406099"/>
                <a:ext cx="990681" cy="141577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Arrow Connector 70"/>
              <p:cNvCxnSpPr>
                <a:stCxn id="9" idx="3"/>
                <a:endCxn id="18" idx="2"/>
              </p:cNvCxnSpPr>
              <p:nvPr/>
            </p:nvCxnSpPr>
            <p:spPr>
              <a:xfrm>
                <a:off x="6662690" y="4392734"/>
                <a:ext cx="974167" cy="44242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Arrow Connector 73"/>
              <p:cNvCxnSpPr>
                <a:stCxn id="9" idx="3"/>
                <a:endCxn id="19" idx="2"/>
              </p:cNvCxnSpPr>
              <p:nvPr/>
            </p:nvCxnSpPr>
            <p:spPr>
              <a:xfrm>
                <a:off x="6662690" y="4392734"/>
                <a:ext cx="980129" cy="1429136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Arrow Connector 76"/>
              <p:cNvCxnSpPr>
                <a:stCxn id="10" idx="3"/>
                <a:endCxn id="19" idx="2"/>
              </p:cNvCxnSpPr>
              <p:nvPr/>
            </p:nvCxnSpPr>
            <p:spPr>
              <a:xfrm>
                <a:off x="6672179" y="4835154"/>
                <a:ext cx="970640" cy="986716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1" name="TextBox 100"/>
                  <p:cNvSpPr txBox="1"/>
                  <p:nvPr/>
                </p:nvSpPr>
                <p:spPr>
                  <a:xfrm>
                    <a:off x="7588151" y="5195695"/>
                    <a:ext cx="309700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⋮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01" name="TextBox 10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588151" y="5195695"/>
                    <a:ext cx="309700" cy="369332"/>
                  </a:xfrm>
                  <a:prstGeom prst="rect">
                    <a:avLst/>
                  </a:prstGeom>
                  <a:blipFill rotWithShape="0"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2" name="TextBox 101"/>
                  <p:cNvSpPr txBox="1"/>
                  <p:nvPr/>
                </p:nvSpPr>
                <p:spPr>
                  <a:xfrm>
                    <a:off x="6277114" y="5191282"/>
                    <a:ext cx="309700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⋮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02" name="TextBox 10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77114" y="5191282"/>
                    <a:ext cx="309700" cy="369332"/>
                  </a:xfrm>
                  <a:prstGeom prst="rect">
                    <a:avLst/>
                  </a:prstGeom>
                  <a:blipFill rotWithShape="0"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13" name="Oval 112"/>
              <p:cNvSpPr/>
              <p:nvPr/>
            </p:nvSpPr>
            <p:spPr>
              <a:xfrm>
                <a:off x="8453854" y="4690648"/>
                <a:ext cx="274320" cy="28901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4" name="Straight Arrow Connector 113"/>
              <p:cNvCxnSpPr>
                <a:stCxn id="15" idx="6"/>
                <a:endCxn id="113" idx="2"/>
              </p:cNvCxnSpPr>
              <p:nvPr/>
            </p:nvCxnSpPr>
            <p:spPr>
              <a:xfrm>
                <a:off x="7918669" y="4406099"/>
                <a:ext cx="535185" cy="429055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Arrow Connector 116"/>
              <p:cNvCxnSpPr>
                <a:stCxn id="18" idx="6"/>
                <a:endCxn id="20" idx="2"/>
              </p:cNvCxnSpPr>
              <p:nvPr/>
            </p:nvCxnSpPr>
            <p:spPr>
              <a:xfrm flipV="1">
                <a:off x="7911177" y="4404291"/>
                <a:ext cx="557663" cy="430863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Arrow Connector 119"/>
              <p:cNvCxnSpPr>
                <a:stCxn id="18" idx="6"/>
                <a:endCxn id="113" idx="2"/>
              </p:cNvCxnSpPr>
              <p:nvPr/>
            </p:nvCxnSpPr>
            <p:spPr>
              <a:xfrm>
                <a:off x="7911177" y="4835154"/>
                <a:ext cx="542677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5" name="TextBox 124"/>
                  <p:cNvSpPr txBox="1"/>
                  <p:nvPr/>
                </p:nvSpPr>
                <p:spPr>
                  <a:xfrm>
                    <a:off x="8448628" y="5199083"/>
                    <a:ext cx="309700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⋮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25" name="TextBox 12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448628" y="5199083"/>
                    <a:ext cx="309700" cy="369332"/>
                  </a:xfrm>
                  <a:prstGeom prst="rect">
                    <a:avLst/>
                  </a:prstGeom>
                  <a:blipFill rotWithShape="0"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29" name="Oval 128"/>
              <p:cNvSpPr/>
              <p:nvPr/>
            </p:nvSpPr>
            <p:spPr>
              <a:xfrm>
                <a:off x="8453854" y="5677364"/>
                <a:ext cx="274320" cy="28901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0" name="Straight Arrow Connector 129"/>
              <p:cNvCxnSpPr>
                <a:stCxn id="19" idx="6"/>
                <a:endCxn id="129" idx="2"/>
              </p:cNvCxnSpPr>
              <p:nvPr/>
            </p:nvCxnSpPr>
            <p:spPr>
              <a:xfrm>
                <a:off x="7917139" y="5821870"/>
                <a:ext cx="536715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Arrow Connector 137"/>
              <p:cNvCxnSpPr>
                <a:stCxn id="129" idx="6"/>
                <a:endCxn id="21" idx="2"/>
              </p:cNvCxnSpPr>
              <p:nvPr/>
            </p:nvCxnSpPr>
            <p:spPr>
              <a:xfrm flipV="1">
                <a:off x="8728174" y="5383749"/>
                <a:ext cx="803649" cy="438121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Arrow Connector 140"/>
              <p:cNvCxnSpPr>
                <a:stCxn id="113" idx="6"/>
                <a:endCxn id="21" idx="2"/>
              </p:cNvCxnSpPr>
              <p:nvPr/>
            </p:nvCxnSpPr>
            <p:spPr>
              <a:xfrm>
                <a:off x="8728174" y="4835154"/>
                <a:ext cx="803649" cy="548595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Arrow Connector 143"/>
              <p:cNvCxnSpPr>
                <a:stCxn id="20" idx="6"/>
                <a:endCxn id="21" idx="2"/>
              </p:cNvCxnSpPr>
              <p:nvPr/>
            </p:nvCxnSpPr>
            <p:spPr>
              <a:xfrm>
                <a:off x="8743160" y="4404291"/>
                <a:ext cx="788663" cy="97945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Arrow Connector 146"/>
              <p:cNvCxnSpPr>
                <a:stCxn id="21" idx="6"/>
                <a:endCxn id="17" idx="1"/>
              </p:cNvCxnSpPr>
              <p:nvPr/>
            </p:nvCxnSpPr>
            <p:spPr>
              <a:xfrm>
                <a:off x="9806143" y="5383749"/>
                <a:ext cx="744112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42" name="Picture 4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26700" y="4304326"/>
            <a:ext cx="2284755" cy="2284850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94036" y="1796550"/>
            <a:ext cx="1798157" cy="1799724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FFBCB58F-2619-4C0D-8F5A-84F429729585}"/>
              </a:ext>
            </a:extLst>
          </p:cNvPr>
          <p:cNvSpPr txBox="1"/>
          <p:nvPr/>
        </p:nvSpPr>
        <p:spPr>
          <a:xfrm>
            <a:off x="1817049" y="3575726"/>
            <a:ext cx="752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64x64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14514430-A261-42A2-92F9-4D0A02644D7C}"/>
                  </a:ext>
                </a:extLst>
              </p14:cNvPr>
              <p14:cNvContentPartPr/>
              <p14:nvPr/>
            </p14:nvContentPartPr>
            <p14:xfrm>
              <a:off x="2533680" y="3454560"/>
              <a:ext cx="2248200" cy="3747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14514430-A261-42A2-92F9-4D0A02644D7C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524320" y="3445200"/>
                <a:ext cx="2266920" cy="39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21FC3F22-1580-4C1C-B416-EB206AE484FF}"/>
                  </a:ext>
                </a:extLst>
              </p14:cNvPr>
              <p14:cNvContentPartPr/>
              <p14:nvPr/>
            </p14:nvContentPartPr>
            <p14:xfrm>
              <a:off x="501480" y="2482920"/>
              <a:ext cx="10890720" cy="40579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21FC3F22-1580-4C1C-B416-EB206AE484FF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92120" y="2473560"/>
                <a:ext cx="10909440" cy="4076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96096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70614" y="1175919"/>
            <a:ext cx="6239800" cy="1827004"/>
          </a:xfrm>
        </p:spPr>
        <p:txBody>
          <a:bodyPr>
            <a:noAutofit/>
          </a:bodyPr>
          <a:lstStyle/>
          <a:p>
            <a:r>
              <a:rPr lang="en-US" dirty="0"/>
              <a:t>Convolutional Neural Networks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13671" y="3835648"/>
            <a:ext cx="735368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/>
              <a:t>Pooling layers</a:t>
            </a:r>
            <a:endParaRPr lang="en-US" sz="6600" dirty="0"/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4836353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6946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0515600" cy="1325563"/>
          </a:xfrm>
        </p:spPr>
        <p:txBody>
          <a:bodyPr anchor="t"/>
          <a:lstStyle/>
          <a:p>
            <a:r>
              <a:rPr lang="en-US" dirty="0"/>
              <a:t>Pooling layer: Max pooling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1154888" y="1690354"/>
          <a:ext cx="3212168" cy="321690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030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30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030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0304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04227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2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1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04227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2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9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1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04227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2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04227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5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6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2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8025908" y="2438147"/>
          <a:ext cx="1833968" cy="172132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169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69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60661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latin typeface="Century Schoolbook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dirty="0">
                        <a:solidFill>
                          <a:schemeClr val="tx1"/>
                        </a:solidFill>
                        <a:latin typeface="Century Schoolbook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60661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latin typeface="Century Schoolbook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dirty="0">
                        <a:solidFill>
                          <a:schemeClr val="tx1"/>
                        </a:solidFill>
                        <a:latin typeface="Century Schoolbook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5" name="Group 4"/>
          <p:cNvGrpSpPr/>
          <p:nvPr/>
        </p:nvGrpSpPr>
        <p:grpSpPr>
          <a:xfrm>
            <a:off x="1154888" y="1690354"/>
            <a:ext cx="3212168" cy="3216908"/>
            <a:chOff x="1154888" y="1690354"/>
            <a:chExt cx="3212168" cy="3216908"/>
          </a:xfrm>
        </p:grpSpPr>
        <p:sp>
          <p:nvSpPr>
            <p:cNvPr id="6" name="Rectangle 5"/>
            <p:cNvSpPr/>
            <p:nvPr/>
          </p:nvSpPr>
          <p:spPr>
            <a:xfrm>
              <a:off x="1154888" y="1690354"/>
              <a:ext cx="1606084" cy="1608454"/>
            </a:xfrm>
            <a:prstGeom prst="rect">
              <a:avLst/>
            </a:prstGeom>
            <a:solidFill>
              <a:schemeClr val="accent1">
                <a:alpha val="61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2760972" y="1690354"/>
              <a:ext cx="1606084" cy="1608454"/>
            </a:xfrm>
            <a:prstGeom prst="rect">
              <a:avLst/>
            </a:prstGeom>
            <a:solidFill>
              <a:srgbClr val="00B0F0">
                <a:alpha val="61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1154888" y="3298808"/>
              <a:ext cx="1606084" cy="1608454"/>
            </a:xfrm>
            <a:prstGeom prst="rect">
              <a:avLst/>
            </a:prstGeom>
            <a:solidFill>
              <a:srgbClr val="00B050">
                <a:alpha val="61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760972" y="3298808"/>
              <a:ext cx="1606084" cy="1608454"/>
            </a:xfrm>
            <a:prstGeom prst="rect">
              <a:avLst/>
            </a:prstGeom>
            <a:solidFill>
              <a:srgbClr val="FF0000">
                <a:alpha val="61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8025908" y="2438147"/>
            <a:ext cx="1833968" cy="1721322"/>
            <a:chOff x="1154888" y="1690354"/>
            <a:chExt cx="3212168" cy="3216908"/>
          </a:xfrm>
        </p:grpSpPr>
        <p:sp>
          <p:nvSpPr>
            <p:cNvPr id="11" name="Rectangle 10"/>
            <p:cNvSpPr/>
            <p:nvPr/>
          </p:nvSpPr>
          <p:spPr>
            <a:xfrm>
              <a:off x="1154888" y="1690354"/>
              <a:ext cx="1606084" cy="1608454"/>
            </a:xfrm>
            <a:prstGeom prst="rect">
              <a:avLst/>
            </a:prstGeom>
            <a:solidFill>
              <a:schemeClr val="accent1">
                <a:alpha val="61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760972" y="1690354"/>
              <a:ext cx="1606084" cy="1608454"/>
            </a:xfrm>
            <a:prstGeom prst="rect">
              <a:avLst/>
            </a:prstGeom>
            <a:solidFill>
              <a:srgbClr val="00B0F0">
                <a:alpha val="61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154888" y="3298808"/>
              <a:ext cx="1606084" cy="1608454"/>
            </a:xfrm>
            <a:prstGeom prst="rect">
              <a:avLst/>
            </a:prstGeom>
            <a:solidFill>
              <a:srgbClr val="00B050">
                <a:alpha val="61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760972" y="3298808"/>
              <a:ext cx="1606084" cy="1608454"/>
            </a:xfrm>
            <a:prstGeom prst="rect">
              <a:avLst/>
            </a:prstGeom>
            <a:solidFill>
              <a:srgbClr val="FF0000">
                <a:alpha val="61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5" name="文本框 14"/>
          <p:cNvSpPr txBox="1"/>
          <p:nvPr/>
        </p:nvSpPr>
        <p:spPr>
          <a:xfrm>
            <a:off x="2410555" y="5089173"/>
            <a:ext cx="7008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/>
              <a:t>4×4</a:t>
            </a:r>
            <a:endParaRPr lang="zh-CN" altLang="en-US" sz="2400" dirty="0"/>
          </a:p>
        </p:txBody>
      </p:sp>
      <p:sp>
        <p:nvSpPr>
          <p:cNvPr id="16" name="文本框 15"/>
          <p:cNvSpPr txBox="1"/>
          <p:nvPr/>
        </p:nvSpPr>
        <p:spPr>
          <a:xfrm>
            <a:off x="8592475" y="4358967"/>
            <a:ext cx="7008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/>
              <a:t>2×2</a:t>
            </a:r>
            <a:endParaRPr lang="zh-CN" altLang="en-US" sz="2400" dirty="0"/>
          </a:p>
        </p:txBody>
      </p:sp>
      <p:cxnSp>
        <p:nvCxnSpPr>
          <p:cNvPr id="18" name="直接箭头连接符 17"/>
          <p:cNvCxnSpPr/>
          <p:nvPr/>
        </p:nvCxnSpPr>
        <p:spPr>
          <a:xfrm>
            <a:off x="5064084" y="3298808"/>
            <a:ext cx="2481943" cy="0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1" name="Rectangle 10"/>
          <p:cNvSpPr/>
          <p:nvPr/>
        </p:nvSpPr>
        <p:spPr>
          <a:xfrm>
            <a:off x="8025908" y="2438146"/>
            <a:ext cx="916984" cy="8606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solidFill>
                  <a:schemeClr val="tx1"/>
                </a:solidFill>
                <a:latin typeface="Century Schoolbook" panose="02040604050505020304" pitchFamily="18" charset="0"/>
              </a:rPr>
              <a:t>9</a:t>
            </a:r>
            <a:endParaRPr lang="en-US" sz="3600" dirty="0">
              <a:solidFill>
                <a:schemeClr val="tx1"/>
              </a:solidFill>
              <a:latin typeface="Century Schoolbook" panose="02040604050505020304" pitchFamily="18" charset="0"/>
            </a:endParaRPr>
          </a:p>
        </p:txBody>
      </p:sp>
      <p:sp>
        <p:nvSpPr>
          <p:cNvPr id="32" name="Rectangle 10"/>
          <p:cNvSpPr/>
          <p:nvPr/>
        </p:nvSpPr>
        <p:spPr>
          <a:xfrm>
            <a:off x="8948768" y="2452377"/>
            <a:ext cx="916984" cy="8606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solidFill>
                  <a:schemeClr val="tx1"/>
                </a:solidFill>
                <a:latin typeface="Century Schoolbook" panose="02040604050505020304" pitchFamily="18" charset="0"/>
              </a:rPr>
              <a:t>2</a:t>
            </a:r>
            <a:endParaRPr lang="en-US" sz="3600" dirty="0">
              <a:solidFill>
                <a:schemeClr val="tx1"/>
              </a:solidFill>
              <a:latin typeface="Century Schoolbook" panose="02040604050505020304" pitchFamily="18" charset="0"/>
            </a:endParaRPr>
          </a:p>
        </p:txBody>
      </p:sp>
      <p:sp>
        <p:nvSpPr>
          <p:cNvPr id="33" name="Rectangle 10"/>
          <p:cNvSpPr/>
          <p:nvPr/>
        </p:nvSpPr>
        <p:spPr>
          <a:xfrm>
            <a:off x="8005964" y="3302285"/>
            <a:ext cx="916984" cy="8606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solidFill>
                  <a:schemeClr val="tx1"/>
                </a:solidFill>
                <a:latin typeface="Century Schoolbook" panose="02040604050505020304" pitchFamily="18" charset="0"/>
              </a:rPr>
              <a:t>6</a:t>
            </a:r>
            <a:endParaRPr lang="en-US" sz="3600" dirty="0">
              <a:solidFill>
                <a:schemeClr val="tx1"/>
              </a:solidFill>
              <a:latin typeface="Century Schoolbook" panose="02040604050505020304" pitchFamily="18" charset="0"/>
            </a:endParaRPr>
          </a:p>
        </p:txBody>
      </p:sp>
      <p:sp>
        <p:nvSpPr>
          <p:cNvPr id="34" name="Rectangle 10"/>
          <p:cNvSpPr/>
          <p:nvPr/>
        </p:nvSpPr>
        <p:spPr>
          <a:xfrm>
            <a:off x="8932920" y="3300008"/>
            <a:ext cx="916984" cy="8606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solidFill>
                  <a:schemeClr val="tx1"/>
                </a:solidFill>
                <a:latin typeface="Century Schoolbook" panose="02040604050505020304" pitchFamily="18" charset="0"/>
              </a:rPr>
              <a:t>3</a:t>
            </a:r>
            <a:endParaRPr lang="en-US" sz="3600" dirty="0">
              <a:solidFill>
                <a:schemeClr val="tx1"/>
              </a:solidFill>
              <a:latin typeface="Century Schoolbook" panose="020406040505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本框 34"/>
              <p:cNvSpPr txBox="1"/>
              <p:nvPr/>
            </p:nvSpPr>
            <p:spPr>
              <a:xfrm>
                <a:off x="5565176" y="5036870"/>
                <a:ext cx="3781806" cy="15696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altLang="zh-CN" sz="3200" dirty="0" smtClean="0">
                    <a:latin typeface="Century Schoolbook" panose="02040604050505020304" pitchFamily="18" charset="0"/>
                  </a:rPr>
                  <a:t>Hyperparameters:</a:t>
                </a:r>
              </a:p>
              <a:p>
                <a:pPr algn="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US" altLang="zh-CN" sz="3200" b="0" dirty="0" smtClean="0">
                  <a:latin typeface="Century Schoolbook" panose="02040604050505020304" pitchFamily="18" charset="0"/>
                </a:endParaRPr>
              </a:p>
              <a:p>
                <a:pPr algn="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zh-CN" altLang="en-US" sz="3200" dirty="0">
                  <a:latin typeface="Century Schoolbook" panose="02040604050505020304" pitchFamily="18" charset="0"/>
                </a:endParaRPr>
              </a:p>
            </p:txBody>
          </p:sp>
        </mc:Choice>
        <mc:Fallback xmlns="">
          <p:sp>
            <p:nvSpPr>
              <p:cNvPr id="35" name="文本框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5176" y="5036870"/>
                <a:ext cx="3781806" cy="1569660"/>
              </a:xfrm>
              <a:prstGeom prst="rect">
                <a:avLst/>
              </a:prstGeom>
              <a:blipFill>
                <a:blip r:embed="rId2"/>
                <a:stretch>
                  <a:fillRect l="-806" t="-5039" r="-40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42578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31" grpId="0"/>
      <p:bldP spid="32" grpId="0"/>
      <p:bldP spid="33" grpId="0"/>
      <p:bldP spid="34" grpId="0"/>
      <p:bldP spid="3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0515600" cy="1325563"/>
          </a:xfrm>
        </p:spPr>
        <p:txBody>
          <a:bodyPr anchor="t"/>
          <a:lstStyle/>
          <a:p>
            <a:r>
              <a:rPr lang="en-US" dirty="0"/>
              <a:t>Pooling layer: Max pooling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990283" y="1508443"/>
          <a:ext cx="3688045" cy="367877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376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76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76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760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3760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35754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2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5754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2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9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5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5754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2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2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5754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8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5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35754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5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6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2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9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8257039" y="2244934"/>
          <a:ext cx="2209563" cy="220578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365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65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65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35262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latin typeface="Century Schoolbook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dirty="0">
                        <a:solidFill>
                          <a:schemeClr val="tx1"/>
                        </a:solidFill>
                        <a:latin typeface="Century Schoolbook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dirty="0">
                        <a:solidFill>
                          <a:schemeClr val="tx1"/>
                        </a:solidFill>
                        <a:latin typeface="Century Schoolbook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5262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latin typeface="Century Schoolbook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dirty="0">
                        <a:solidFill>
                          <a:schemeClr val="tx1"/>
                        </a:solidFill>
                        <a:latin typeface="Century Schoolbook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dirty="0">
                        <a:solidFill>
                          <a:schemeClr val="tx1"/>
                        </a:solidFill>
                        <a:latin typeface="Century Schoolbook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5262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latin typeface="Century Schoolbook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dirty="0">
                        <a:solidFill>
                          <a:schemeClr val="tx1"/>
                        </a:solidFill>
                        <a:latin typeface="Century Schoolbook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dirty="0">
                        <a:solidFill>
                          <a:schemeClr val="tx1"/>
                        </a:solidFill>
                        <a:latin typeface="Century Schoolbook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0" name="Rectangle 9"/>
          <p:cNvSpPr/>
          <p:nvPr/>
        </p:nvSpPr>
        <p:spPr>
          <a:xfrm>
            <a:off x="990283" y="1508443"/>
            <a:ext cx="2216467" cy="2205785"/>
          </a:xfrm>
          <a:prstGeom prst="rect">
            <a:avLst/>
          </a:prstGeom>
          <a:solidFill>
            <a:schemeClr val="accent1"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726071" y="1508443"/>
            <a:ext cx="2216467" cy="2205785"/>
          </a:xfrm>
          <a:prstGeom prst="rect">
            <a:avLst/>
          </a:prstGeom>
          <a:solidFill>
            <a:schemeClr val="accent1"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466411" y="1508442"/>
            <a:ext cx="2216467" cy="2205785"/>
          </a:xfrm>
          <a:prstGeom prst="rect">
            <a:avLst/>
          </a:prstGeom>
          <a:solidFill>
            <a:schemeClr val="accent1"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985733" y="2244935"/>
            <a:ext cx="2216467" cy="2205785"/>
          </a:xfrm>
          <a:prstGeom prst="rect">
            <a:avLst/>
          </a:prstGeom>
          <a:solidFill>
            <a:schemeClr val="accent1"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721521" y="2244935"/>
            <a:ext cx="2216467" cy="2205785"/>
          </a:xfrm>
          <a:prstGeom prst="rect">
            <a:avLst/>
          </a:prstGeom>
          <a:solidFill>
            <a:schemeClr val="accent1"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2452759" y="2244935"/>
            <a:ext cx="2216467" cy="2205785"/>
          </a:xfrm>
          <a:prstGeom prst="rect">
            <a:avLst/>
          </a:prstGeom>
          <a:solidFill>
            <a:schemeClr val="accent1"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992558" y="2979581"/>
            <a:ext cx="2216467" cy="2205785"/>
          </a:xfrm>
          <a:prstGeom prst="rect">
            <a:avLst/>
          </a:prstGeom>
          <a:solidFill>
            <a:schemeClr val="accent1"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712419" y="2977734"/>
            <a:ext cx="2216467" cy="2205785"/>
          </a:xfrm>
          <a:prstGeom prst="rect">
            <a:avLst/>
          </a:prstGeom>
          <a:solidFill>
            <a:schemeClr val="accent1"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2462998" y="2974040"/>
            <a:ext cx="2216467" cy="2209479"/>
          </a:xfrm>
          <a:prstGeom prst="rect">
            <a:avLst/>
          </a:prstGeom>
          <a:solidFill>
            <a:schemeClr val="accent1"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CF9EFD60-7B09-44C8-9072-FF8011C43BDE}"/>
                  </a:ext>
                </a:extLst>
              </p14:cNvPr>
              <p14:cNvContentPartPr/>
              <p14:nvPr/>
            </p14:nvContentPartPr>
            <p14:xfrm>
              <a:off x="628560" y="1263600"/>
              <a:ext cx="10554120" cy="51120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CF9EFD60-7B09-44C8-9072-FF8011C43BD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19200" y="1254240"/>
                <a:ext cx="10572840" cy="5130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74723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4" grpId="0" animBg="1"/>
      <p:bldP spid="14" grpId="1" animBg="1"/>
      <p:bldP spid="9" grpId="0" animBg="1"/>
      <p:bldP spid="9" grpId="1" animBg="1"/>
      <p:bldP spid="13" grpId="0" animBg="1"/>
      <p:bldP spid="13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79" y="182880"/>
            <a:ext cx="11428549" cy="1325563"/>
          </a:xfrm>
        </p:spPr>
        <p:txBody>
          <a:bodyPr anchor="t"/>
          <a:lstStyle/>
          <a:p>
            <a:r>
              <a:rPr lang="en-US" dirty="0"/>
              <a:t>Pooling layer: Average pooling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/>
          </p:nvPr>
        </p:nvGraphicFramePr>
        <p:xfrm>
          <a:off x="7612247" y="2537599"/>
          <a:ext cx="2035446" cy="193538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177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77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67692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latin typeface="Century Schoolbook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dirty="0">
                        <a:solidFill>
                          <a:schemeClr val="tx1"/>
                        </a:solidFill>
                        <a:latin typeface="Century Schoolbook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67692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latin typeface="Century Schoolbook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dirty="0">
                        <a:solidFill>
                          <a:schemeClr val="tx1"/>
                        </a:solidFill>
                        <a:latin typeface="Century Schoolbook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9" name="Straight Arrow Connector 8"/>
          <p:cNvCxnSpPr/>
          <p:nvPr/>
        </p:nvCxnSpPr>
        <p:spPr>
          <a:xfrm>
            <a:off x="5593576" y="3407668"/>
            <a:ext cx="73364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Table 14"/>
          <p:cNvGraphicFramePr>
            <a:graphicFrameLocks noGrp="1"/>
          </p:cNvGraphicFramePr>
          <p:nvPr>
            <p:extLst/>
          </p:nvPr>
        </p:nvGraphicFramePr>
        <p:xfrm>
          <a:off x="1154888" y="1690354"/>
          <a:ext cx="3212168" cy="321690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030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30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030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0304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04227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2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1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04227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2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9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1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04227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4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2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04227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5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6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2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3" name="Group 2"/>
          <p:cNvGrpSpPr/>
          <p:nvPr/>
        </p:nvGrpSpPr>
        <p:grpSpPr>
          <a:xfrm>
            <a:off x="1158699" y="1690354"/>
            <a:ext cx="3212168" cy="3216908"/>
            <a:chOff x="1154888" y="1690354"/>
            <a:chExt cx="3212168" cy="3216908"/>
          </a:xfrm>
        </p:grpSpPr>
        <p:sp>
          <p:nvSpPr>
            <p:cNvPr id="16" name="Rectangle 15"/>
            <p:cNvSpPr/>
            <p:nvPr/>
          </p:nvSpPr>
          <p:spPr>
            <a:xfrm>
              <a:off x="1154888" y="1690354"/>
              <a:ext cx="1606084" cy="1608454"/>
            </a:xfrm>
            <a:prstGeom prst="rect">
              <a:avLst/>
            </a:prstGeom>
            <a:solidFill>
              <a:schemeClr val="accent1">
                <a:alpha val="61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2760972" y="1690354"/>
              <a:ext cx="1606084" cy="1608454"/>
            </a:xfrm>
            <a:prstGeom prst="rect">
              <a:avLst/>
            </a:prstGeom>
            <a:solidFill>
              <a:srgbClr val="00B0F0">
                <a:alpha val="61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154888" y="3298808"/>
              <a:ext cx="1606084" cy="1608454"/>
            </a:xfrm>
            <a:prstGeom prst="rect">
              <a:avLst/>
            </a:prstGeom>
            <a:solidFill>
              <a:srgbClr val="00B050">
                <a:alpha val="61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2760972" y="3298808"/>
              <a:ext cx="1606084" cy="1608454"/>
            </a:xfrm>
            <a:prstGeom prst="rect">
              <a:avLst/>
            </a:prstGeom>
            <a:solidFill>
              <a:srgbClr val="FF0000">
                <a:alpha val="61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7612247" y="2537599"/>
            <a:ext cx="2035446" cy="1935384"/>
            <a:chOff x="7612246" y="2537599"/>
            <a:chExt cx="2035446" cy="1935384"/>
          </a:xfrm>
        </p:grpSpPr>
        <p:sp>
          <p:nvSpPr>
            <p:cNvPr id="20" name="Rectangle 19"/>
            <p:cNvSpPr/>
            <p:nvPr/>
          </p:nvSpPr>
          <p:spPr>
            <a:xfrm>
              <a:off x="8629969" y="3505291"/>
              <a:ext cx="1017723" cy="967692"/>
            </a:xfrm>
            <a:prstGeom prst="rect">
              <a:avLst/>
            </a:prstGeom>
            <a:solidFill>
              <a:srgbClr val="FF0000">
                <a:alpha val="61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8629968" y="2537599"/>
              <a:ext cx="1017724" cy="967692"/>
            </a:xfrm>
            <a:prstGeom prst="rect">
              <a:avLst/>
            </a:prstGeom>
            <a:solidFill>
              <a:srgbClr val="00B0F0">
                <a:alpha val="61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7612247" y="2537599"/>
              <a:ext cx="1017720" cy="967692"/>
            </a:xfrm>
            <a:prstGeom prst="rect">
              <a:avLst/>
            </a:prstGeom>
            <a:solidFill>
              <a:schemeClr val="accent1">
                <a:alpha val="61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7612246" y="3505291"/>
              <a:ext cx="1017721" cy="967692"/>
            </a:xfrm>
            <a:prstGeom prst="rect">
              <a:avLst/>
            </a:prstGeom>
            <a:solidFill>
              <a:srgbClr val="00B050">
                <a:alpha val="61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0EFA81DB-33B7-4150-A53A-9F41FAB9AD89}"/>
                  </a:ext>
                </a:extLst>
              </p14:cNvPr>
              <p14:cNvContentPartPr/>
              <p14:nvPr/>
            </p14:nvContentPartPr>
            <p14:xfrm>
              <a:off x="3822840" y="2844720"/>
              <a:ext cx="5651640" cy="36007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0EFA81DB-33B7-4150-A53A-9F41FAB9AD8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13480" y="2835360"/>
                <a:ext cx="5670360" cy="3619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84385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79" y="182880"/>
            <a:ext cx="11428549" cy="1325563"/>
          </a:xfrm>
        </p:spPr>
        <p:txBody>
          <a:bodyPr anchor="t"/>
          <a:lstStyle/>
          <a:p>
            <a:r>
              <a:rPr lang="en-US" dirty="0"/>
              <a:t>Summary of pooling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01700" y="1246833"/>
            <a:ext cx="36535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Hyperparameters</a:t>
            </a:r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: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460499" y="2199333"/>
            <a:ext cx="24432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f : filter size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460499" y="2828668"/>
            <a:ext cx="18213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s : stride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460499" y="3458003"/>
            <a:ext cx="46185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Max or average pooling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690F48F2-916D-420D-9EEE-48CCDCA5B4CB}"/>
                  </a:ext>
                </a:extLst>
              </p14:cNvPr>
              <p14:cNvContentPartPr/>
              <p14:nvPr/>
            </p14:nvContentPartPr>
            <p14:xfrm>
              <a:off x="812880" y="1378080"/>
              <a:ext cx="11043000" cy="44769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690F48F2-916D-420D-9EEE-48CCDCA5B4C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03520" y="1368720"/>
                <a:ext cx="11061720" cy="4495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49883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70614" y="1175919"/>
            <a:ext cx="6239800" cy="1827004"/>
          </a:xfrm>
        </p:spPr>
        <p:txBody>
          <a:bodyPr>
            <a:noAutofit/>
          </a:bodyPr>
          <a:lstStyle/>
          <a:p>
            <a:r>
              <a:rPr lang="en-US" dirty="0"/>
              <a:t>Convolutional Neural Networks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13671" y="3835648"/>
            <a:ext cx="7353685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Convolutional neural network example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4836353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3840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0515600" cy="1325563"/>
          </a:xfrm>
        </p:spPr>
        <p:txBody>
          <a:bodyPr anchor="t"/>
          <a:lstStyle/>
          <a:p>
            <a:r>
              <a:rPr lang="en-US" dirty="0"/>
              <a:t>Neural network example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5C80C13-01E7-4C96-80FD-6815DB7EF0AB}"/>
                  </a:ext>
                </a:extLst>
              </p14:cNvPr>
              <p14:cNvContentPartPr/>
              <p14:nvPr/>
            </p14:nvContentPartPr>
            <p14:xfrm>
              <a:off x="266760" y="146160"/>
              <a:ext cx="11722320" cy="66740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5C80C13-01E7-4C96-80FD-6815DB7EF0A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7400" y="136800"/>
                <a:ext cx="11741040" cy="6692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61065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0515600" cy="1325563"/>
          </a:xfrm>
        </p:spPr>
        <p:txBody>
          <a:bodyPr anchor="t"/>
          <a:lstStyle/>
          <a:p>
            <a:r>
              <a:rPr lang="en-US" dirty="0"/>
              <a:t>Neural network example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282864" y="1162083"/>
          <a:ext cx="11562772" cy="50447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906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906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9069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906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60528"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tx1"/>
                        </a:solidFill>
                        <a:latin typeface="Century Schoolbook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Activation shape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Activation</a:t>
                      </a:r>
                      <a:r>
                        <a:rPr lang="en-US" sz="2400" b="0" baseline="0" dirty="0">
                          <a:solidFill>
                            <a:schemeClr val="tx1"/>
                          </a:solidFill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 Size</a:t>
                      </a:r>
                      <a:endParaRPr lang="en-US" sz="2400" b="0" dirty="0">
                        <a:solidFill>
                          <a:schemeClr val="tx1"/>
                        </a:solidFill>
                        <a:latin typeface="Century Schoolbook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# parameters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052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Input: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(32,32,3)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3,072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052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CONV1 (f=5, s=1)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(28,28,8)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6,272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208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6052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POOL1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(14,14,8)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1,568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6052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CONV2  (f=5, s=1)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(10,10,16)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1,600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416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6052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POOL2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(5,5,16)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400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6052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FC3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(120,1)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120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48,001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6052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FC4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(84,1)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84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10,081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6052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Softmax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(10,1)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841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pSp>
        <p:nvGrpSpPr>
          <p:cNvPr id="10" name="Group 9"/>
          <p:cNvGrpSpPr/>
          <p:nvPr/>
        </p:nvGrpSpPr>
        <p:grpSpPr>
          <a:xfrm>
            <a:off x="371831" y="2333140"/>
            <a:ext cx="11384837" cy="440392"/>
            <a:chOff x="370700" y="2389305"/>
            <a:chExt cx="11384837" cy="440392"/>
          </a:xfrm>
        </p:grpSpPr>
        <p:sp>
          <p:nvSpPr>
            <p:cNvPr id="5" name="Rectangle 4"/>
            <p:cNvSpPr/>
            <p:nvPr/>
          </p:nvSpPr>
          <p:spPr>
            <a:xfrm>
              <a:off x="370700" y="2389308"/>
              <a:ext cx="2714905" cy="4403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3185589" y="2389307"/>
              <a:ext cx="2714905" cy="4403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6108168" y="2389306"/>
              <a:ext cx="2714905" cy="4403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9040632" y="2389305"/>
              <a:ext cx="2714905" cy="4403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07125" y="2888551"/>
            <a:ext cx="11384837" cy="440392"/>
            <a:chOff x="370700" y="2389305"/>
            <a:chExt cx="11384837" cy="440392"/>
          </a:xfrm>
        </p:grpSpPr>
        <p:sp>
          <p:nvSpPr>
            <p:cNvPr id="12" name="Rectangle 11"/>
            <p:cNvSpPr/>
            <p:nvPr/>
          </p:nvSpPr>
          <p:spPr>
            <a:xfrm>
              <a:off x="370700" y="2389308"/>
              <a:ext cx="2714905" cy="4403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185589" y="2389307"/>
              <a:ext cx="2714905" cy="4403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6108168" y="2389306"/>
              <a:ext cx="2714905" cy="4403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9040632" y="2389305"/>
              <a:ext cx="2714905" cy="4403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407125" y="3460610"/>
            <a:ext cx="11384837" cy="440392"/>
            <a:chOff x="370700" y="2389305"/>
            <a:chExt cx="11384837" cy="440392"/>
          </a:xfrm>
        </p:grpSpPr>
        <p:sp>
          <p:nvSpPr>
            <p:cNvPr id="17" name="Rectangle 16"/>
            <p:cNvSpPr/>
            <p:nvPr/>
          </p:nvSpPr>
          <p:spPr>
            <a:xfrm>
              <a:off x="370700" y="2389308"/>
              <a:ext cx="2714905" cy="4403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3185589" y="2389307"/>
              <a:ext cx="2714905" cy="4403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6108168" y="2389306"/>
              <a:ext cx="2714905" cy="4403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9040632" y="2389305"/>
              <a:ext cx="2714905" cy="4403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371831" y="3994096"/>
            <a:ext cx="11384837" cy="440392"/>
            <a:chOff x="370700" y="2389305"/>
            <a:chExt cx="11384837" cy="440392"/>
          </a:xfrm>
        </p:grpSpPr>
        <p:sp>
          <p:nvSpPr>
            <p:cNvPr id="22" name="Rectangle 21"/>
            <p:cNvSpPr/>
            <p:nvPr/>
          </p:nvSpPr>
          <p:spPr>
            <a:xfrm>
              <a:off x="370700" y="2389308"/>
              <a:ext cx="2714905" cy="4403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3185589" y="2389307"/>
              <a:ext cx="2714905" cy="4403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6108168" y="2389306"/>
              <a:ext cx="2714905" cy="4403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9040632" y="2389305"/>
              <a:ext cx="2714905" cy="4403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371831" y="4576751"/>
            <a:ext cx="11384837" cy="440392"/>
            <a:chOff x="370700" y="2389305"/>
            <a:chExt cx="11384837" cy="440392"/>
          </a:xfrm>
        </p:grpSpPr>
        <p:sp>
          <p:nvSpPr>
            <p:cNvPr id="27" name="Rectangle 26"/>
            <p:cNvSpPr/>
            <p:nvPr/>
          </p:nvSpPr>
          <p:spPr>
            <a:xfrm>
              <a:off x="370700" y="2389308"/>
              <a:ext cx="2714905" cy="4403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3185589" y="2389307"/>
              <a:ext cx="2714905" cy="4403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6108168" y="2389306"/>
              <a:ext cx="2714905" cy="4403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9040632" y="2389305"/>
              <a:ext cx="2714905" cy="4403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416880" y="5131491"/>
            <a:ext cx="11384837" cy="440392"/>
            <a:chOff x="370700" y="2389305"/>
            <a:chExt cx="11384837" cy="440392"/>
          </a:xfrm>
        </p:grpSpPr>
        <p:sp>
          <p:nvSpPr>
            <p:cNvPr id="32" name="Rectangle 31"/>
            <p:cNvSpPr/>
            <p:nvPr/>
          </p:nvSpPr>
          <p:spPr>
            <a:xfrm>
              <a:off x="370700" y="2389308"/>
              <a:ext cx="2714905" cy="4403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3185589" y="2389307"/>
              <a:ext cx="2714905" cy="4403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6108168" y="2389306"/>
              <a:ext cx="2714905" cy="4403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9040632" y="2389305"/>
              <a:ext cx="2714905" cy="4403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416880" y="5703550"/>
            <a:ext cx="11384837" cy="440392"/>
            <a:chOff x="370700" y="2389305"/>
            <a:chExt cx="11384837" cy="440392"/>
          </a:xfrm>
        </p:grpSpPr>
        <p:sp>
          <p:nvSpPr>
            <p:cNvPr id="37" name="Rectangle 36"/>
            <p:cNvSpPr/>
            <p:nvPr/>
          </p:nvSpPr>
          <p:spPr>
            <a:xfrm>
              <a:off x="370700" y="2389308"/>
              <a:ext cx="2714905" cy="4403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185589" y="2389307"/>
              <a:ext cx="2714905" cy="4403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6108168" y="2389306"/>
              <a:ext cx="2714905" cy="4403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9040632" y="2389305"/>
              <a:ext cx="2714905" cy="4403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73BBA04C-96E5-46B5-B2C8-638844D68BA8}"/>
                  </a:ext>
                </a:extLst>
              </p14:cNvPr>
              <p14:cNvContentPartPr/>
              <p14:nvPr/>
            </p14:nvContentPartPr>
            <p14:xfrm>
              <a:off x="6350040" y="1771560"/>
              <a:ext cx="5023080" cy="43754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73BBA04C-96E5-46B5-B2C8-638844D68BA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340680" y="1762200"/>
                <a:ext cx="5041800" cy="4394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06644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70614" y="1175919"/>
            <a:ext cx="6239800" cy="1827004"/>
          </a:xfrm>
        </p:spPr>
        <p:txBody>
          <a:bodyPr>
            <a:noAutofit/>
          </a:bodyPr>
          <a:lstStyle/>
          <a:p>
            <a:r>
              <a:rPr lang="en-US" dirty="0"/>
              <a:t>Convolutional Neural Networks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13671" y="3835648"/>
            <a:ext cx="735368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Why convolutions?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4836353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6908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0515600" cy="1325563"/>
          </a:xfrm>
        </p:spPr>
        <p:txBody>
          <a:bodyPr anchor="t"/>
          <a:lstStyle/>
          <a:p>
            <a:r>
              <a:rPr lang="en-US" dirty="0"/>
              <a:t>Why convolutions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D0A7305E-21BD-4527-854D-C5D174EFAD71}"/>
                  </a:ext>
                </a:extLst>
              </p14:cNvPr>
              <p14:cNvContentPartPr/>
              <p14:nvPr/>
            </p14:nvContentPartPr>
            <p14:xfrm>
              <a:off x="533520" y="1263600"/>
              <a:ext cx="11436480" cy="51692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D0A7305E-21BD-4527-854D-C5D174EFAD7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24160" y="1254240"/>
                <a:ext cx="11455200" cy="5187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00176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70616" y="985378"/>
            <a:ext cx="6239800" cy="1827004"/>
          </a:xfrm>
        </p:spPr>
        <p:txBody>
          <a:bodyPr>
            <a:noAutofit/>
          </a:bodyPr>
          <a:lstStyle/>
          <a:p>
            <a:r>
              <a:rPr lang="en-US" dirty="0"/>
              <a:t>Convolutional Neural Networks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289337" y="4023613"/>
            <a:ext cx="800235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/>
              <a:t>Edge detection example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4836353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3692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0515600" cy="1325563"/>
          </a:xfrm>
        </p:spPr>
        <p:txBody>
          <a:bodyPr anchor="t"/>
          <a:lstStyle/>
          <a:p>
            <a:r>
              <a:rPr lang="en-US" dirty="0"/>
              <a:t>Why convolutions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683477" y="1221230"/>
          <a:ext cx="2407752" cy="24014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12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12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12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12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0129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0129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00246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0246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0246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0246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0246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0246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4342825" y="1821599"/>
          <a:ext cx="1203876" cy="12007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12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12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12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0024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024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0246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8528967" y="1464229"/>
          <a:ext cx="1913976" cy="19154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84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4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4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49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78869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30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30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8869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30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30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8869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30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30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8869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30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30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3695451" y="2206524"/>
                <a:ext cx="236051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∗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5451" y="2206524"/>
                <a:ext cx="236051" cy="430887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7128367" y="2237301"/>
                <a:ext cx="291165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8367" y="2237301"/>
                <a:ext cx="291165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12500" r="-104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/>
          <p:cNvSpPr txBox="1"/>
          <p:nvPr/>
        </p:nvSpPr>
        <p:spPr>
          <a:xfrm>
            <a:off x="683477" y="3918197"/>
            <a:ext cx="1112059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Century Schoolbook" charset="0"/>
                <a:ea typeface="Century Schoolbook" charset="0"/>
                <a:cs typeface="Century Schoolbook" charset="0"/>
              </a:rPr>
              <a:t>Parameter sharing: </a:t>
            </a:r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A feature detector (such as a vertical edge detector) that’s useful in one part of the image is probably useful in another part of the image.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83477" y="5591680"/>
            <a:ext cx="111205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Century Schoolbook" charset="0"/>
                <a:ea typeface="Century Schoolbook" charset="0"/>
                <a:cs typeface="Century Schoolbook" charset="0"/>
              </a:rPr>
              <a:t>Sparsity of connections: </a:t>
            </a:r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In each layer, each output value depends only on a small number of inputs.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FC370564-A3BB-4F05-8697-21B0036DF53D}"/>
                  </a:ext>
                </a:extLst>
              </p14:cNvPr>
              <p14:cNvContentPartPr/>
              <p14:nvPr/>
            </p14:nvContentPartPr>
            <p14:xfrm>
              <a:off x="272880" y="260280"/>
              <a:ext cx="9741600" cy="577260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FC370564-A3BB-4F05-8697-21B0036DF53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63520" y="250920"/>
                <a:ext cx="9760320" cy="5791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63388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0515600" cy="1325563"/>
          </a:xfrm>
        </p:spPr>
        <p:txBody>
          <a:bodyPr anchor="t"/>
          <a:lstStyle/>
          <a:p>
            <a:r>
              <a:rPr lang="en-US" dirty="0"/>
              <a:t>Putting </a:t>
            </a:r>
            <a:r>
              <a:rPr lang="en-US"/>
              <a:t>it together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442660" y="985223"/>
                <a:ext cx="584519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latin typeface="Century Schoolbook" charset="0"/>
                    <a:ea typeface="Century Schoolbook" charset="0"/>
                    <a:cs typeface="Century Schoolbook" charset="0"/>
                  </a:rPr>
                  <a:t>Training set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charset="0"/>
                      </a:rPr>
                      <m:t> (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𝑥</m:t>
                        </m:r>
                      </m:e>
                      <m:sup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𝑦</m:t>
                        </m:r>
                      </m:e>
                      <m:sup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…</m:t>
                    </m:r>
                    <m:r>
                      <a:rPr lang="en-US" sz="2400"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𝑥</m:t>
                        </m:r>
                      </m:e>
                      <m:sup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  <m:t>𝑚</m:t>
                            </m:r>
                          </m:e>
                        </m:d>
                      </m:sup>
                    </m:sSup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𝑦</m:t>
                        </m:r>
                      </m:e>
                      <m:sup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  <m:t>𝑚</m:t>
                            </m:r>
                          </m:e>
                        </m:d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r>
                  <a:rPr lang="en-US" sz="2400" dirty="0"/>
                  <a:t>. </a:t>
                </a:r>
                <a:endParaRPr lang="en-US" sz="16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660" y="985223"/>
                <a:ext cx="5845190" cy="523220"/>
              </a:xfrm>
              <a:prstGeom prst="rect">
                <a:avLst/>
              </a:prstGeom>
              <a:blipFill>
                <a:blip r:embed="rId2"/>
                <a:stretch>
                  <a:fillRect l="-2192" t="-12941" r="-835" b="-3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8575" r="23250"/>
          <a:stretch/>
        </p:blipFill>
        <p:spPr>
          <a:xfrm>
            <a:off x="609620" y="1829800"/>
            <a:ext cx="1663675" cy="1693005"/>
          </a:xfrm>
          <a:prstGeom prst="rect">
            <a:avLst/>
          </a:prstGeom>
        </p:spPr>
      </p:pic>
      <p:cxnSp>
        <p:nvCxnSpPr>
          <p:cNvPr id="57" name="Straight Arrow Connector 56"/>
          <p:cNvCxnSpPr>
            <a:cxnSpLocks/>
          </p:cNvCxnSpPr>
          <p:nvPr/>
        </p:nvCxnSpPr>
        <p:spPr>
          <a:xfrm>
            <a:off x="4508590" y="2625276"/>
            <a:ext cx="658950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>
            <a:cxnSpLocks/>
          </p:cNvCxnSpPr>
          <p:nvPr/>
        </p:nvCxnSpPr>
        <p:spPr>
          <a:xfrm>
            <a:off x="8493036" y="2625276"/>
            <a:ext cx="658950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TextBox 116"/>
              <p:cNvSpPr txBox="1"/>
              <p:nvPr/>
            </p:nvSpPr>
            <p:spPr>
              <a:xfrm>
                <a:off x="333968" y="4902053"/>
                <a:ext cx="1093119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>
                    <a:latin typeface="Century Schoolbook" charset="0"/>
                    <a:ea typeface="Century Schoolbook" charset="0"/>
                    <a:cs typeface="Century Schoolbook" charset="0"/>
                  </a:rPr>
                  <a:t>Use gradient descent to optimize parameters to reduce </a:t>
                </a:r>
                <a14:m>
                  <m:oMath xmlns:m="http://schemas.openxmlformats.org/officeDocument/2006/math">
                    <m:r>
                      <a:rPr lang="en-US" sz="3200" i="1">
                        <a:latin typeface="Cambria Math" charset="0"/>
                      </a:rPr>
                      <m:t>𝐽</m:t>
                    </m:r>
                  </m:oMath>
                </a14:m>
                <a:r>
                  <a:rPr lang="en-US" sz="3200" dirty="0"/>
                  <a:t> </a:t>
                </a:r>
              </a:p>
            </p:txBody>
          </p:sp>
        </mc:Choice>
        <mc:Fallback xmlns="">
          <p:sp>
            <p:nvSpPr>
              <p:cNvPr id="117" name="TextBox 1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968" y="4902053"/>
                <a:ext cx="10931198" cy="584775"/>
              </a:xfrm>
              <a:prstGeom prst="rect">
                <a:avLst/>
              </a:prstGeom>
              <a:blipFill>
                <a:blip r:embed="rId4"/>
                <a:stretch>
                  <a:fillRect l="-1450" t="-16667" b="-302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1" name="Group 120"/>
          <p:cNvGrpSpPr/>
          <p:nvPr/>
        </p:nvGrpSpPr>
        <p:grpSpPr>
          <a:xfrm>
            <a:off x="333968" y="4047635"/>
            <a:ext cx="4363526" cy="756233"/>
            <a:chOff x="182512" y="4858000"/>
            <a:chExt cx="4363526" cy="75623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8" name="TextBox 117"/>
                <p:cNvSpPr txBox="1"/>
                <p:nvPr/>
              </p:nvSpPr>
              <p:spPr>
                <a:xfrm>
                  <a:off x="1530323" y="4858000"/>
                  <a:ext cx="1838344" cy="75623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chr m:val="∑"/>
                            <m:ctrlPr>
                              <a:rPr lang="is-IS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𝑚</m:t>
                            </m:r>
                          </m:sup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 </m:t>
                            </m:r>
                          </m:e>
                        </m:nary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18" name="TextBox 1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30323" y="4858000"/>
                  <a:ext cx="1838344" cy="756233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20" name="Group 119"/>
            <p:cNvGrpSpPr/>
            <p:nvPr/>
          </p:nvGrpSpPr>
          <p:grpSpPr>
            <a:xfrm>
              <a:off x="182512" y="4867400"/>
              <a:ext cx="4363526" cy="703013"/>
              <a:chOff x="1260466" y="4839690"/>
              <a:chExt cx="4363526" cy="70301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6" name="TextBox 115"/>
                  <p:cNvSpPr txBox="1"/>
                  <p:nvPr/>
                </p:nvSpPr>
                <p:spPr>
                  <a:xfrm>
                    <a:off x="1260466" y="4839690"/>
                    <a:ext cx="2066015" cy="70301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3200" dirty="0">
                        <a:latin typeface="Century Schoolbook" charset="0"/>
                        <a:ea typeface="Century Schoolbook" charset="0"/>
                        <a:cs typeface="Century Schoolbook" charset="0"/>
                      </a:rPr>
                      <a:t>Cost </a:t>
                    </a:r>
                    <a:r>
                      <a:rPr lang="en-US" dirty="0"/>
                      <a:t> </a:t>
                    </a:r>
                    <a14:m>
                      <m:oMath xmlns:m="http://schemas.openxmlformats.org/officeDocument/2006/math">
                        <m:r>
                          <a:rPr lang="en-US" sz="2800" b="0" i="1" smtClean="0">
                            <a:latin typeface="Cambria Math" charset="0"/>
                          </a:rPr>
                          <m:t>𝐽</m:t>
                        </m:r>
                        <m:r>
                          <a:rPr lang="en-US" sz="2800" b="0" i="1" smtClean="0">
                            <a:latin typeface="Cambria Math" charset="0"/>
                          </a:rPr>
                          <m:t>=</m:t>
                        </m:r>
                        <m:f>
                          <m:f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800" b="0" i="1" smtClean="0">
                                <a:latin typeface="Cambria Math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800" b="0" i="1" smtClean="0">
                                <a:latin typeface="Cambria Math" charset="0"/>
                              </a:rPr>
                              <m:t>𝑚</m:t>
                            </m:r>
                          </m:den>
                        </m:f>
                      </m:oMath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16" name="TextBox 11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260466" y="4839690"/>
                    <a:ext cx="2066015" cy="703013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 l="-7670" t="-7826" b="-1478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9" name="Rectangle 118"/>
                  <p:cNvSpPr/>
                  <p:nvPr/>
                </p:nvSpPr>
                <p:spPr>
                  <a:xfrm>
                    <a:off x="3601387" y="4931297"/>
                    <a:ext cx="2022605" cy="552267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is-IS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ℒ</m:t>
                          </m:r>
                          <m:r>
                            <a:rPr lang="en-US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d>
                                <m:d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  <m:r>
                            <a:rPr lang="en-US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𝑦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  <m:r>
                            <a:rPr lang="en-US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</m:t>
                          </m:r>
                        </m:oMath>
                      </m:oMathPara>
                    </a14:m>
                    <a:endParaRPr lang="en-US" sz="2800" dirty="0"/>
                  </a:p>
                </p:txBody>
              </p:sp>
            </mc:Choice>
            <mc:Fallback xmlns="">
              <p:sp>
                <p:nvSpPr>
                  <p:cNvPr id="119" name="Rectangle 118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601387" y="4931297"/>
                    <a:ext cx="2022605" cy="552267"/>
                  </a:xfrm>
                  <a:prstGeom prst="rect">
                    <a:avLst/>
                  </a:prstGeom>
                  <a:blipFill rotWithShape="0"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cxnSp>
        <p:nvCxnSpPr>
          <p:cNvPr id="122" name="Straight Arrow Connector 121"/>
          <p:cNvCxnSpPr>
            <a:cxnSpLocks/>
          </p:cNvCxnSpPr>
          <p:nvPr/>
        </p:nvCxnSpPr>
        <p:spPr>
          <a:xfrm>
            <a:off x="10470234" y="2625276"/>
            <a:ext cx="658950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Rectangle 122"/>
              <p:cNvSpPr/>
              <p:nvPr/>
            </p:nvSpPr>
            <p:spPr>
              <a:xfrm>
                <a:off x="11129184" y="2298910"/>
                <a:ext cx="513859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accPr>
                        <m:e>
                          <m:r>
                            <a:rPr lang="en-US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23" name="Rectangle 1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29184" y="2298910"/>
                <a:ext cx="513859" cy="58477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ube 4"/>
          <p:cNvSpPr/>
          <p:nvPr/>
        </p:nvSpPr>
        <p:spPr>
          <a:xfrm>
            <a:off x="5267393" y="2082138"/>
            <a:ext cx="1092498" cy="1041003"/>
          </a:xfrm>
          <a:prstGeom prst="cub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Cube 94"/>
          <p:cNvSpPr/>
          <p:nvPr/>
        </p:nvSpPr>
        <p:spPr>
          <a:xfrm>
            <a:off x="7227933" y="2006748"/>
            <a:ext cx="1032337" cy="1036318"/>
          </a:xfrm>
          <a:prstGeom prst="cube">
            <a:avLst>
              <a:gd name="adj" fmla="val 57823"/>
            </a:avLst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Cube 95"/>
          <p:cNvSpPr/>
          <p:nvPr/>
        </p:nvSpPr>
        <p:spPr>
          <a:xfrm rot="16200000">
            <a:off x="8836329" y="2513070"/>
            <a:ext cx="1089867" cy="130275"/>
          </a:xfrm>
          <a:prstGeom prst="cube">
            <a:avLst>
              <a:gd name="adj" fmla="val 0"/>
            </a:avLst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4" name="Straight Arrow Connector 103"/>
          <p:cNvCxnSpPr>
            <a:cxnSpLocks/>
          </p:cNvCxnSpPr>
          <p:nvPr/>
        </p:nvCxnSpPr>
        <p:spPr>
          <a:xfrm>
            <a:off x="6429588" y="2625276"/>
            <a:ext cx="658950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ube 22">
            <a:extLst>
              <a:ext uri="{FF2B5EF4-FFF2-40B4-BE49-F238E27FC236}">
                <a16:creationId xmlns:a16="http://schemas.microsoft.com/office/drawing/2014/main" id="{E5D24845-EB3B-454C-9975-6D055A15BA36}"/>
              </a:ext>
            </a:extLst>
          </p:cNvPr>
          <p:cNvSpPr/>
          <p:nvPr/>
        </p:nvSpPr>
        <p:spPr>
          <a:xfrm>
            <a:off x="2979833" y="2006748"/>
            <a:ext cx="1364029" cy="1288083"/>
          </a:xfrm>
          <a:prstGeom prst="cube">
            <a:avLst>
              <a:gd name="adj" fmla="val 8250"/>
            </a:avLst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BBD931E-C3AA-474B-BE55-5A421208A97F}"/>
              </a:ext>
            </a:extLst>
          </p:cNvPr>
          <p:cNvCxnSpPr>
            <a:cxnSpLocks/>
          </p:cNvCxnSpPr>
          <p:nvPr/>
        </p:nvCxnSpPr>
        <p:spPr>
          <a:xfrm>
            <a:off x="2432520" y="2625276"/>
            <a:ext cx="475395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Cube 31">
            <a:extLst>
              <a:ext uri="{FF2B5EF4-FFF2-40B4-BE49-F238E27FC236}">
                <a16:creationId xmlns:a16="http://schemas.microsoft.com/office/drawing/2014/main" id="{E9E10E2C-A6E7-464F-A196-D2D0D554D8C7}"/>
              </a:ext>
            </a:extLst>
          </p:cNvPr>
          <p:cNvSpPr/>
          <p:nvPr/>
        </p:nvSpPr>
        <p:spPr>
          <a:xfrm rot="16200000">
            <a:off x="9639687" y="2513069"/>
            <a:ext cx="1089867" cy="130275"/>
          </a:xfrm>
          <a:prstGeom prst="cube">
            <a:avLst>
              <a:gd name="adj" fmla="val 0"/>
            </a:avLst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BE8CA9F-4595-4DB9-8A35-18ADA0DC99DD}"/>
              </a:ext>
            </a:extLst>
          </p:cNvPr>
          <p:cNvCxnSpPr>
            <a:cxnSpLocks/>
          </p:cNvCxnSpPr>
          <p:nvPr/>
        </p:nvCxnSpPr>
        <p:spPr>
          <a:xfrm>
            <a:off x="9525671" y="2625276"/>
            <a:ext cx="501755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41D1ED19-551E-4632-BF4D-F0FCBBAB58E1}"/>
                  </a:ext>
                </a:extLst>
              </p14:cNvPr>
              <p14:cNvContentPartPr/>
              <p14:nvPr/>
            </p14:nvContentPartPr>
            <p14:xfrm>
              <a:off x="1415880" y="1015920"/>
              <a:ext cx="10141560" cy="453420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41D1ED19-551E-4632-BF4D-F0FCBBAB58E1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406520" y="1006560"/>
                <a:ext cx="10160280" cy="4552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83871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Computer Vision Problem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1242232" y="1289782"/>
            <a:ext cx="9810082" cy="1413661"/>
            <a:chOff x="685640" y="1508443"/>
            <a:chExt cx="10944871" cy="192024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2"/>
            <a:srcRect l="1500" t="2510" r="69517" b="2496"/>
            <a:stretch/>
          </p:blipFill>
          <p:spPr>
            <a:xfrm>
              <a:off x="685640" y="1508443"/>
              <a:ext cx="2419830" cy="1920240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/>
            <a:srcRect l="32834" t="1693" r="35500" b="1342"/>
            <a:stretch/>
          </p:blipFill>
          <p:spPr>
            <a:xfrm>
              <a:off x="4676494" y="1508443"/>
              <a:ext cx="2629221" cy="192024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/>
            <a:srcRect l="66833" t="990"/>
            <a:stretch/>
          </p:blipFill>
          <p:spPr>
            <a:xfrm>
              <a:off x="8876739" y="1508443"/>
              <a:ext cx="2753772" cy="1920240"/>
            </a:xfrm>
            <a:prstGeom prst="rect">
              <a:avLst/>
            </a:prstGeom>
          </p:spPr>
        </p:pic>
        <p:cxnSp>
          <p:nvCxnSpPr>
            <p:cNvPr id="20" name="Straight Arrow Connector 19"/>
            <p:cNvCxnSpPr/>
            <p:nvPr/>
          </p:nvCxnSpPr>
          <p:spPr>
            <a:xfrm flipV="1">
              <a:off x="3303674" y="2468562"/>
              <a:ext cx="1174616" cy="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 flipV="1">
              <a:off x="7503919" y="2468562"/>
              <a:ext cx="1174616" cy="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7567535" y="4405907"/>
            <a:ext cx="21371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vertical edges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 flipV="1">
            <a:off x="5571367" y="3786478"/>
            <a:ext cx="1834383" cy="959035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5571367" y="4745513"/>
            <a:ext cx="1834383" cy="929467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7930" y="3222973"/>
            <a:ext cx="2092257" cy="1182934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00F3E26D-9526-48A9-8973-D461DC7351A2}"/>
              </a:ext>
            </a:extLst>
          </p:cNvPr>
          <p:cNvGrpSpPr/>
          <p:nvPr/>
        </p:nvGrpSpPr>
        <p:grpSpPr>
          <a:xfrm>
            <a:off x="7374373" y="5102075"/>
            <a:ext cx="2512226" cy="1678376"/>
            <a:chOff x="7374373" y="5102075"/>
            <a:chExt cx="2512226" cy="1678376"/>
          </a:xfrm>
        </p:grpSpPr>
        <p:sp>
          <p:nvSpPr>
            <p:cNvPr id="18" name="TextBox 17"/>
            <p:cNvSpPr txBox="1"/>
            <p:nvPr/>
          </p:nvSpPr>
          <p:spPr>
            <a:xfrm>
              <a:off x="7374373" y="6318786"/>
              <a:ext cx="25122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horizontal edges</a:t>
              </a:r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67536" y="5102075"/>
              <a:ext cx="2062652" cy="1227797"/>
            </a:xfrm>
            <a:prstGeom prst="rect">
              <a:avLst/>
            </a:prstGeom>
          </p:spPr>
        </p:pic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08715" y="4137157"/>
            <a:ext cx="2062652" cy="121671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9E39C6D-5211-420A-8FCA-D6360A692BFD}"/>
                  </a:ext>
                </a:extLst>
              </p14:cNvPr>
              <p14:cNvContentPartPr/>
              <p14:nvPr/>
            </p14:nvContentPartPr>
            <p14:xfrm>
              <a:off x="666720" y="1092240"/>
              <a:ext cx="9353880" cy="47185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9E39C6D-5211-420A-8FCA-D6360A692BF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57360" y="1082880"/>
                <a:ext cx="9372600" cy="4737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57370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0515600" cy="1325563"/>
          </a:xfrm>
        </p:spPr>
        <p:txBody>
          <a:bodyPr anchor="t"/>
          <a:lstStyle/>
          <a:p>
            <a:r>
              <a:rPr lang="en-US" dirty="0"/>
              <a:t>Vertical edge detection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470797" y="1438366"/>
          <a:ext cx="3837042" cy="3840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95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95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95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3950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3950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3950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10326"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0326"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0326"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0326"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0326"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10326"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/>
          </p:nvPr>
        </p:nvGraphicFramePr>
        <p:xfrm>
          <a:off x="5868637" y="2326296"/>
          <a:ext cx="1939893" cy="19183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66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66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66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27063"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5673"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5572"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4996249" y="3050828"/>
                <a:ext cx="363881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∗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6249" y="3050828"/>
                <a:ext cx="363881" cy="615553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8364361" y="3084461"/>
                <a:ext cx="448841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charset="0"/>
                        </a:rPr>
                        <m:t>=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4361" y="3084461"/>
                <a:ext cx="448841" cy="55399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2" name="Table 21"/>
          <p:cNvGraphicFramePr>
            <a:graphicFrameLocks noGrp="1"/>
          </p:cNvGraphicFramePr>
          <p:nvPr>
            <p:extLst/>
          </p:nvPr>
        </p:nvGraphicFramePr>
        <p:xfrm>
          <a:off x="9181398" y="2129290"/>
          <a:ext cx="2581264" cy="25562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53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53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53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4531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3907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907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907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907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27" name="Table 26"/>
          <p:cNvGraphicFramePr>
            <a:graphicFrameLocks noGrp="1"/>
          </p:cNvGraphicFramePr>
          <p:nvPr>
            <p:extLst/>
          </p:nvPr>
        </p:nvGraphicFramePr>
        <p:xfrm>
          <a:off x="9071630" y="3407436"/>
          <a:ext cx="2736370" cy="12563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43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30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1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2786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72018"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 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 -2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-4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-7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7262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 -3</a:t>
                      </a: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 -2</a:t>
                      </a: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-3</a:t>
                      </a: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-16</a:t>
                      </a: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4" name="Group 3"/>
          <p:cNvGrpSpPr/>
          <p:nvPr/>
        </p:nvGrpSpPr>
        <p:grpSpPr>
          <a:xfrm>
            <a:off x="470797" y="1383192"/>
            <a:ext cx="2037051" cy="1975412"/>
            <a:chOff x="6205114" y="3654213"/>
            <a:chExt cx="2540739" cy="1986877"/>
          </a:xfrm>
        </p:grpSpPr>
        <p:grpSp>
          <p:nvGrpSpPr>
            <p:cNvPr id="90" name="Group 89"/>
            <p:cNvGrpSpPr/>
            <p:nvPr/>
          </p:nvGrpSpPr>
          <p:grpSpPr>
            <a:xfrm>
              <a:off x="6205114" y="3654213"/>
              <a:ext cx="2540739" cy="1986877"/>
              <a:chOff x="799546" y="1365663"/>
              <a:chExt cx="1553283" cy="1225504"/>
            </a:xfrm>
          </p:grpSpPr>
          <p:grpSp>
            <p:nvGrpSpPr>
              <p:cNvPr id="91" name="Group 90"/>
              <p:cNvGrpSpPr/>
              <p:nvPr/>
            </p:nvGrpSpPr>
            <p:grpSpPr>
              <a:xfrm>
                <a:off x="799546" y="1365663"/>
                <a:ext cx="1465859" cy="1225504"/>
                <a:chOff x="4369844" y="4569644"/>
                <a:chExt cx="1465859" cy="1225504"/>
              </a:xfrm>
            </p:grpSpPr>
            <p:sp>
              <p:nvSpPr>
                <p:cNvPr id="95" name="Rectangle 94"/>
                <p:cNvSpPr/>
                <p:nvPr/>
              </p:nvSpPr>
              <p:spPr>
                <a:xfrm>
                  <a:off x="4369844" y="4605865"/>
                  <a:ext cx="1465859" cy="1189283"/>
                </a:xfrm>
                <a:prstGeom prst="rect">
                  <a:avLst/>
                </a:prstGeom>
                <a:solidFill>
                  <a:schemeClr val="accent1">
                    <a:alpha val="46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/>
                </a:p>
              </p:txBody>
            </p:sp>
            <p:sp>
              <p:nvSpPr>
                <p:cNvPr id="96" name="TextBox 95"/>
                <p:cNvSpPr txBox="1"/>
                <p:nvPr/>
              </p:nvSpPr>
              <p:spPr>
                <a:xfrm>
                  <a:off x="4649572" y="4569644"/>
                  <a:ext cx="27603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/>
                    <a:t>1</a:t>
                  </a:r>
                </a:p>
              </p:txBody>
            </p:sp>
            <p:sp>
              <p:nvSpPr>
                <p:cNvPr id="97" name="TextBox 96"/>
                <p:cNvSpPr txBox="1"/>
                <p:nvPr/>
              </p:nvSpPr>
              <p:spPr>
                <a:xfrm>
                  <a:off x="4649572" y="4951263"/>
                  <a:ext cx="27603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/>
                    <a:t>1</a:t>
                  </a:r>
                </a:p>
              </p:txBody>
            </p:sp>
            <p:sp>
              <p:nvSpPr>
                <p:cNvPr id="98" name="TextBox 97"/>
                <p:cNvSpPr txBox="1"/>
                <p:nvPr/>
              </p:nvSpPr>
              <p:spPr>
                <a:xfrm>
                  <a:off x="4649572" y="5373205"/>
                  <a:ext cx="27603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/>
                    <a:t>1</a:t>
                  </a:r>
                </a:p>
              </p:txBody>
            </p:sp>
          </p:grpSp>
          <p:sp>
            <p:nvSpPr>
              <p:cNvPr id="92" name="TextBox 91"/>
              <p:cNvSpPr txBox="1"/>
              <p:nvPr/>
            </p:nvSpPr>
            <p:spPr>
              <a:xfrm>
                <a:off x="2022289" y="1369709"/>
                <a:ext cx="33054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/>
                  <a:t>-1</a:t>
                </a:r>
              </a:p>
            </p:txBody>
          </p:sp>
          <p:sp>
            <p:nvSpPr>
              <p:cNvPr id="93" name="TextBox 92"/>
              <p:cNvSpPr txBox="1"/>
              <p:nvPr/>
            </p:nvSpPr>
            <p:spPr>
              <a:xfrm>
                <a:off x="2022289" y="1754976"/>
                <a:ext cx="33054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/>
                  <a:t>-1</a:t>
                </a:r>
              </a:p>
            </p:txBody>
          </p:sp>
          <p:sp>
            <p:nvSpPr>
              <p:cNvPr id="94" name="TextBox 93"/>
              <p:cNvSpPr txBox="1"/>
              <p:nvPr/>
            </p:nvSpPr>
            <p:spPr>
              <a:xfrm>
                <a:off x="2022289" y="2169224"/>
                <a:ext cx="33054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/>
                  <a:t>-1</a:t>
                </a:r>
              </a:p>
            </p:txBody>
          </p:sp>
        </p:grpSp>
        <p:sp>
          <p:nvSpPr>
            <p:cNvPr id="82" name="TextBox 81"/>
            <p:cNvSpPr txBox="1"/>
            <p:nvPr/>
          </p:nvSpPr>
          <p:spPr>
            <a:xfrm>
              <a:off x="7475484" y="3665005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0</a:t>
              </a:r>
              <a:endParaRPr lang="en-US" sz="1400" dirty="0"/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7472086" y="4285396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0</a:t>
              </a:r>
              <a:endParaRPr lang="en-US" sz="1400" dirty="0"/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7472086" y="4957005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0</a:t>
              </a:r>
              <a:endParaRPr lang="en-US" sz="1400" dirty="0"/>
            </a:p>
          </p:txBody>
        </p:sp>
      </p:grpSp>
      <p:grpSp>
        <p:nvGrpSpPr>
          <p:cNvPr id="249" name="Group 248"/>
          <p:cNvGrpSpPr/>
          <p:nvPr/>
        </p:nvGrpSpPr>
        <p:grpSpPr>
          <a:xfrm>
            <a:off x="1104428" y="1389714"/>
            <a:ext cx="2037051" cy="1975412"/>
            <a:chOff x="6205114" y="3654213"/>
            <a:chExt cx="2540739" cy="1986877"/>
          </a:xfrm>
        </p:grpSpPr>
        <p:grpSp>
          <p:nvGrpSpPr>
            <p:cNvPr id="250" name="Group 249"/>
            <p:cNvGrpSpPr/>
            <p:nvPr/>
          </p:nvGrpSpPr>
          <p:grpSpPr>
            <a:xfrm>
              <a:off x="6205114" y="3654213"/>
              <a:ext cx="2540739" cy="1986877"/>
              <a:chOff x="799546" y="1365663"/>
              <a:chExt cx="1553283" cy="1225504"/>
            </a:xfrm>
          </p:grpSpPr>
          <p:grpSp>
            <p:nvGrpSpPr>
              <p:cNvPr id="254" name="Group 253"/>
              <p:cNvGrpSpPr/>
              <p:nvPr/>
            </p:nvGrpSpPr>
            <p:grpSpPr>
              <a:xfrm>
                <a:off x="799546" y="1365663"/>
                <a:ext cx="1465859" cy="1225504"/>
                <a:chOff x="4369844" y="4569644"/>
                <a:chExt cx="1465859" cy="1225504"/>
              </a:xfrm>
            </p:grpSpPr>
            <p:sp>
              <p:nvSpPr>
                <p:cNvPr id="258" name="Rectangle 257"/>
                <p:cNvSpPr/>
                <p:nvPr/>
              </p:nvSpPr>
              <p:spPr>
                <a:xfrm>
                  <a:off x="4369844" y="4605865"/>
                  <a:ext cx="1465859" cy="1189283"/>
                </a:xfrm>
                <a:prstGeom prst="rect">
                  <a:avLst/>
                </a:prstGeom>
                <a:solidFill>
                  <a:schemeClr val="accent1">
                    <a:alpha val="46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/>
                </a:p>
              </p:txBody>
            </p:sp>
            <p:sp>
              <p:nvSpPr>
                <p:cNvPr id="259" name="TextBox 258"/>
                <p:cNvSpPr txBox="1"/>
                <p:nvPr/>
              </p:nvSpPr>
              <p:spPr>
                <a:xfrm>
                  <a:off x="4649572" y="4569644"/>
                  <a:ext cx="27603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/>
                    <a:t>1</a:t>
                  </a:r>
                </a:p>
              </p:txBody>
            </p:sp>
            <p:sp>
              <p:nvSpPr>
                <p:cNvPr id="260" name="TextBox 259"/>
                <p:cNvSpPr txBox="1"/>
                <p:nvPr/>
              </p:nvSpPr>
              <p:spPr>
                <a:xfrm>
                  <a:off x="4649572" y="4951263"/>
                  <a:ext cx="27603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/>
                    <a:t>1</a:t>
                  </a:r>
                </a:p>
              </p:txBody>
            </p:sp>
            <p:sp>
              <p:nvSpPr>
                <p:cNvPr id="261" name="TextBox 260"/>
                <p:cNvSpPr txBox="1"/>
                <p:nvPr/>
              </p:nvSpPr>
              <p:spPr>
                <a:xfrm>
                  <a:off x="4649572" y="5373205"/>
                  <a:ext cx="27603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/>
                    <a:t>1</a:t>
                  </a:r>
                </a:p>
              </p:txBody>
            </p:sp>
          </p:grpSp>
          <p:sp>
            <p:nvSpPr>
              <p:cNvPr id="255" name="TextBox 254"/>
              <p:cNvSpPr txBox="1"/>
              <p:nvPr/>
            </p:nvSpPr>
            <p:spPr>
              <a:xfrm>
                <a:off x="2022289" y="1369709"/>
                <a:ext cx="33054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/>
                  <a:t>-1</a:t>
                </a:r>
              </a:p>
            </p:txBody>
          </p:sp>
          <p:sp>
            <p:nvSpPr>
              <p:cNvPr id="256" name="TextBox 255"/>
              <p:cNvSpPr txBox="1"/>
              <p:nvPr/>
            </p:nvSpPr>
            <p:spPr>
              <a:xfrm>
                <a:off x="2022289" y="1754976"/>
                <a:ext cx="33054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/>
                  <a:t>-1</a:t>
                </a:r>
              </a:p>
            </p:txBody>
          </p:sp>
          <p:sp>
            <p:nvSpPr>
              <p:cNvPr id="257" name="TextBox 256"/>
              <p:cNvSpPr txBox="1"/>
              <p:nvPr/>
            </p:nvSpPr>
            <p:spPr>
              <a:xfrm>
                <a:off x="2022289" y="2169224"/>
                <a:ext cx="33054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/>
                  <a:t>-1</a:t>
                </a:r>
              </a:p>
            </p:txBody>
          </p:sp>
        </p:grpSp>
        <p:sp>
          <p:nvSpPr>
            <p:cNvPr id="251" name="TextBox 250"/>
            <p:cNvSpPr txBox="1"/>
            <p:nvPr/>
          </p:nvSpPr>
          <p:spPr>
            <a:xfrm>
              <a:off x="7475484" y="3665005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0</a:t>
              </a:r>
              <a:endParaRPr lang="en-US" sz="1400" dirty="0"/>
            </a:p>
          </p:txBody>
        </p:sp>
        <p:sp>
          <p:nvSpPr>
            <p:cNvPr id="252" name="TextBox 251"/>
            <p:cNvSpPr txBox="1"/>
            <p:nvPr/>
          </p:nvSpPr>
          <p:spPr>
            <a:xfrm>
              <a:off x="7472086" y="4285396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0</a:t>
              </a:r>
              <a:endParaRPr lang="en-US" sz="1400" dirty="0"/>
            </a:p>
          </p:txBody>
        </p:sp>
        <p:sp>
          <p:nvSpPr>
            <p:cNvPr id="253" name="TextBox 252"/>
            <p:cNvSpPr txBox="1"/>
            <p:nvPr/>
          </p:nvSpPr>
          <p:spPr>
            <a:xfrm>
              <a:off x="7472086" y="4957005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0</a:t>
              </a:r>
              <a:endParaRPr lang="en-US" sz="1400" dirty="0"/>
            </a:p>
          </p:txBody>
        </p:sp>
      </p:grpSp>
      <p:grpSp>
        <p:nvGrpSpPr>
          <p:cNvPr id="262" name="Group 261"/>
          <p:cNvGrpSpPr/>
          <p:nvPr/>
        </p:nvGrpSpPr>
        <p:grpSpPr>
          <a:xfrm>
            <a:off x="1749523" y="1389714"/>
            <a:ext cx="2037051" cy="1975412"/>
            <a:chOff x="6205114" y="3654213"/>
            <a:chExt cx="2540739" cy="1986877"/>
          </a:xfrm>
        </p:grpSpPr>
        <p:grpSp>
          <p:nvGrpSpPr>
            <p:cNvPr id="263" name="Group 262"/>
            <p:cNvGrpSpPr/>
            <p:nvPr/>
          </p:nvGrpSpPr>
          <p:grpSpPr>
            <a:xfrm>
              <a:off x="6205114" y="3654213"/>
              <a:ext cx="2540739" cy="1986877"/>
              <a:chOff x="799546" y="1365663"/>
              <a:chExt cx="1553283" cy="1225504"/>
            </a:xfrm>
          </p:grpSpPr>
          <p:grpSp>
            <p:nvGrpSpPr>
              <p:cNvPr id="267" name="Group 266"/>
              <p:cNvGrpSpPr/>
              <p:nvPr/>
            </p:nvGrpSpPr>
            <p:grpSpPr>
              <a:xfrm>
                <a:off x="799546" y="1365663"/>
                <a:ext cx="1465859" cy="1225504"/>
                <a:chOff x="4369844" y="4569644"/>
                <a:chExt cx="1465859" cy="1225504"/>
              </a:xfrm>
            </p:grpSpPr>
            <p:sp>
              <p:nvSpPr>
                <p:cNvPr id="271" name="Rectangle 270"/>
                <p:cNvSpPr/>
                <p:nvPr/>
              </p:nvSpPr>
              <p:spPr>
                <a:xfrm>
                  <a:off x="4369844" y="4605865"/>
                  <a:ext cx="1465859" cy="1189283"/>
                </a:xfrm>
                <a:prstGeom prst="rect">
                  <a:avLst/>
                </a:prstGeom>
                <a:solidFill>
                  <a:schemeClr val="accent1">
                    <a:alpha val="46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/>
                </a:p>
              </p:txBody>
            </p:sp>
            <p:sp>
              <p:nvSpPr>
                <p:cNvPr id="272" name="TextBox 271"/>
                <p:cNvSpPr txBox="1"/>
                <p:nvPr/>
              </p:nvSpPr>
              <p:spPr>
                <a:xfrm>
                  <a:off x="4649572" y="4569644"/>
                  <a:ext cx="27603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/>
                    <a:t>1</a:t>
                  </a:r>
                </a:p>
              </p:txBody>
            </p:sp>
            <p:sp>
              <p:nvSpPr>
                <p:cNvPr id="273" name="TextBox 272"/>
                <p:cNvSpPr txBox="1"/>
                <p:nvPr/>
              </p:nvSpPr>
              <p:spPr>
                <a:xfrm>
                  <a:off x="4649572" y="4951263"/>
                  <a:ext cx="27603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/>
                    <a:t>1</a:t>
                  </a:r>
                </a:p>
              </p:txBody>
            </p:sp>
            <p:sp>
              <p:nvSpPr>
                <p:cNvPr id="274" name="TextBox 273"/>
                <p:cNvSpPr txBox="1"/>
                <p:nvPr/>
              </p:nvSpPr>
              <p:spPr>
                <a:xfrm>
                  <a:off x="4649572" y="5373205"/>
                  <a:ext cx="27603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/>
                    <a:t>1</a:t>
                  </a:r>
                </a:p>
              </p:txBody>
            </p:sp>
          </p:grpSp>
          <p:sp>
            <p:nvSpPr>
              <p:cNvPr id="268" name="TextBox 267"/>
              <p:cNvSpPr txBox="1"/>
              <p:nvPr/>
            </p:nvSpPr>
            <p:spPr>
              <a:xfrm>
                <a:off x="2022289" y="1369709"/>
                <a:ext cx="33054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/>
                  <a:t>-1</a:t>
                </a:r>
              </a:p>
            </p:txBody>
          </p:sp>
          <p:sp>
            <p:nvSpPr>
              <p:cNvPr id="269" name="TextBox 268"/>
              <p:cNvSpPr txBox="1"/>
              <p:nvPr/>
            </p:nvSpPr>
            <p:spPr>
              <a:xfrm>
                <a:off x="2022289" y="1754976"/>
                <a:ext cx="33054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/>
                  <a:t>-1</a:t>
                </a:r>
              </a:p>
            </p:txBody>
          </p:sp>
          <p:sp>
            <p:nvSpPr>
              <p:cNvPr id="270" name="TextBox 269"/>
              <p:cNvSpPr txBox="1"/>
              <p:nvPr/>
            </p:nvSpPr>
            <p:spPr>
              <a:xfrm>
                <a:off x="2022289" y="2169224"/>
                <a:ext cx="33054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/>
                  <a:t>-1</a:t>
                </a:r>
              </a:p>
            </p:txBody>
          </p:sp>
        </p:grpSp>
        <p:sp>
          <p:nvSpPr>
            <p:cNvPr id="264" name="TextBox 263"/>
            <p:cNvSpPr txBox="1"/>
            <p:nvPr/>
          </p:nvSpPr>
          <p:spPr>
            <a:xfrm>
              <a:off x="7475484" y="3665005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0</a:t>
              </a:r>
              <a:endParaRPr lang="en-US" sz="1400" dirty="0"/>
            </a:p>
          </p:txBody>
        </p:sp>
        <p:sp>
          <p:nvSpPr>
            <p:cNvPr id="265" name="TextBox 264"/>
            <p:cNvSpPr txBox="1"/>
            <p:nvPr/>
          </p:nvSpPr>
          <p:spPr>
            <a:xfrm>
              <a:off x="7472086" y="4285396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0</a:t>
              </a:r>
              <a:endParaRPr lang="en-US" sz="1400" dirty="0"/>
            </a:p>
          </p:txBody>
        </p:sp>
        <p:sp>
          <p:nvSpPr>
            <p:cNvPr id="266" name="TextBox 265"/>
            <p:cNvSpPr txBox="1"/>
            <p:nvPr/>
          </p:nvSpPr>
          <p:spPr>
            <a:xfrm>
              <a:off x="7472086" y="4957005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0</a:t>
              </a:r>
              <a:endParaRPr lang="en-US" sz="1400" dirty="0"/>
            </a:p>
          </p:txBody>
        </p:sp>
      </p:grpSp>
      <p:grpSp>
        <p:nvGrpSpPr>
          <p:cNvPr id="288" name="Group 287"/>
          <p:cNvGrpSpPr/>
          <p:nvPr/>
        </p:nvGrpSpPr>
        <p:grpSpPr>
          <a:xfrm>
            <a:off x="2383154" y="1389714"/>
            <a:ext cx="2037051" cy="1975412"/>
            <a:chOff x="6205114" y="3654213"/>
            <a:chExt cx="2540739" cy="1986877"/>
          </a:xfrm>
        </p:grpSpPr>
        <p:grpSp>
          <p:nvGrpSpPr>
            <p:cNvPr id="289" name="Group 288"/>
            <p:cNvGrpSpPr/>
            <p:nvPr/>
          </p:nvGrpSpPr>
          <p:grpSpPr>
            <a:xfrm>
              <a:off x="6205114" y="3654213"/>
              <a:ext cx="2540739" cy="1986877"/>
              <a:chOff x="799546" y="1365663"/>
              <a:chExt cx="1553283" cy="1225504"/>
            </a:xfrm>
          </p:grpSpPr>
          <p:grpSp>
            <p:nvGrpSpPr>
              <p:cNvPr id="293" name="Group 292"/>
              <p:cNvGrpSpPr/>
              <p:nvPr/>
            </p:nvGrpSpPr>
            <p:grpSpPr>
              <a:xfrm>
                <a:off x="799546" y="1365663"/>
                <a:ext cx="1465859" cy="1225504"/>
                <a:chOff x="4369844" y="4569644"/>
                <a:chExt cx="1465859" cy="1225504"/>
              </a:xfrm>
            </p:grpSpPr>
            <p:sp>
              <p:nvSpPr>
                <p:cNvPr id="297" name="Rectangle 296"/>
                <p:cNvSpPr/>
                <p:nvPr/>
              </p:nvSpPr>
              <p:spPr>
                <a:xfrm>
                  <a:off x="4369844" y="4605865"/>
                  <a:ext cx="1465859" cy="1189283"/>
                </a:xfrm>
                <a:prstGeom prst="rect">
                  <a:avLst/>
                </a:prstGeom>
                <a:solidFill>
                  <a:schemeClr val="accent1">
                    <a:alpha val="46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/>
                </a:p>
              </p:txBody>
            </p:sp>
            <p:sp>
              <p:nvSpPr>
                <p:cNvPr id="298" name="TextBox 297"/>
                <p:cNvSpPr txBox="1"/>
                <p:nvPr/>
              </p:nvSpPr>
              <p:spPr>
                <a:xfrm>
                  <a:off x="4649572" y="4569644"/>
                  <a:ext cx="27603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/>
                    <a:t>1</a:t>
                  </a:r>
                </a:p>
              </p:txBody>
            </p:sp>
            <p:sp>
              <p:nvSpPr>
                <p:cNvPr id="299" name="TextBox 298"/>
                <p:cNvSpPr txBox="1"/>
                <p:nvPr/>
              </p:nvSpPr>
              <p:spPr>
                <a:xfrm>
                  <a:off x="4649572" y="4951263"/>
                  <a:ext cx="27603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/>
                    <a:t>1</a:t>
                  </a:r>
                </a:p>
              </p:txBody>
            </p:sp>
            <p:sp>
              <p:nvSpPr>
                <p:cNvPr id="300" name="TextBox 299"/>
                <p:cNvSpPr txBox="1"/>
                <p:nvPr/>
              </p:nvSpPr>
              <p:spPr>
                <a:xfrm>
                  <a:off x="4649572" y="5373205"/>
                  <a:ext cx="27603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/>
                    <a:t>1</a:t>
                  </a:r>
                </a:p>
              </p:txBody>
            </p:sp>
          </p:grpSp>
          <p:sp>
            <p:nvSpPr>
              <p:cNvPr id="294" name="TextBox 293"/>
              <p:cNvSpPr txBox="1"/>
              <p:nvPr/>
            </p:nvSpPr>
            <p:spPr>
              <a:xfrm>
                <a:off x="2022289" y="1369709"/>
                <a:ext cx="33054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/>
                  <a:t>-1</a:t>
                </a:r>
              </a:p>
            </p:txBody>
          </p:sp>
          <p:sp>
            <p:nvSpPr>
              <p:cNvPr id="295" name="TextBox 294"/>
              <p:cNvSpPr txBox="1"/>
              <p:nvPr/>
            </p:nvSpPr>
            <p:spPr>
              <a:xfrm>
                <a:off x="2022289" y="1754976"/>
                <a:ext cx="33054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/>
                  <a:t>-1</a:t>
                </a:r>
              </a:p>
            </p:txBody>
          </p:sp>
          <p:sp>
            <p:nvSpPr>
              <p:cNvPr id="296" name="TextBox 295"/>
              <p:cNvSpPr txBox="1"/>
              <p:nvPr/>
            </p:nvSpPr>
            <p:spPr>
              <a:xfrm>
                <a:off x="2022289" y="2169224"/>
                <a:ext cx="33054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/>
                  <a:t>-1</a:t>
                </a:r>
              </a:p>
            </p:txBody>
          </p:sp>
        </p:grpSp>
        <p:sp>
          <p:nvSpPr>
            <p:cNvPr id="290" name="TextBox 289"/>
            <p:cNvSpPr txBox="1"/>
            <p:nvPr/>
          </p:nvSpPr>
          <p:spPr>
            <a:xfrm>
              <a:off x="7475484" y="3665005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0</a:t>
              </a:r>
              <a:endParaRPr lang="en-US" sz="1400" dirty="0"/>
            </a:p>
          </p:txBody>
        </p:sp>
        <p:sp>
          <p:nvSpPr>
            <p:cNvPr id="291" name="TextBox 290"/>
            <p:cNvSpPr txBox="1"/>
            <p:nvPr/>
          </p:nvSpPr>
          <p:spPr>
            <a:xfrm>
              <a:off x="7472086" y="4285396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0</a:t>
              </a:r>
              <a:endParaRPr lang="en-US" sz="1400" dirty="0"/>
            </a:p>
          </p:txBody>
        </p:sp>
        <p:sp>
          <p:nvSpPr>
            <p:cNvPr id="292" name="TextBox 291"/>
            <p:cNvSpPr txBox="1"/>
            <p:nvPr/>
          </p:nvSpPr>
          <p:spPr>
            <a:xfrm>
              <a:off x="7472086" y="4957005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0</a:t>
              </a:r>
              <a:endParaRPr lang="en-US" sz="1400" dirty="0"/>
            </a:p>
          </p:txBody>
        </p:sp>
      </p:grpSp>
      <p:grpSp>
        <p:nvGrpSpPr>
          <p:cNvPr id="301" name="Group 300"/>
          <p:cNvGrpSpPr/>
          <p:nvPr/>
        </p:nvGrpSpPr>
        <p:grpSpPr>
          <a:xfrm>
            <a:off x="470797" y="2017255"/>
            <a:ext cx="2037051" cy="1975412"/>
            <a:chOff x="6205114" y="3654213"/>
            <a:chExt cx="2540739" cy="1986877"/>
          </a:xfrm>
        </p:grpSpPr>
        <p:grpSp>
          <p:nvGrpSpPr>
            <p:cNvPr id="302" name="Group 301"/>
            <p:cNvGrpSpPr/>
            <p:nvPr/>
          </p:nvGrpSpPr>
          <p:grpSpPr>
            <a:xfrm>
              <a:off x="6205114" y="3654213"/>
              <a:ext cx="2540739" cy="1986877"/>
              <a:chOff x="799546" y="1365663"/>
              <a:chExt cx="1553283" cy="1225504"/>
            </a:xfrm>
          </p:grpSpPr>
          <p:grpSp>
            <p:nvGrpSpPr>
              <p:cNvPr id="306" name="Group 305"/>
              <p:cNvGrpSpPr/>
              <p:nvPr/>
            </p:nvGrpSpPr>
            <p:grpSpPr>
              <a:xfrm>
                <a:off x="799546" y="1365663"/>
                <a:ext cx="1465859" cy="1225504"/>
                <a:chOff x="4369844" y="4569644"/>
                <a:chExt cx="1465859" cy="1225504"/>
              </a:xfrm>
            </p:grpSpPr>
            <p:sp>
              <p:nvSpPr>
                <p:cNvPr id="310" name="Rectangle 309"/>
                <p:cNvSpPr/>
                <p:nvPr/>
              </p:nvSpPr>
              <p:spPr>
                <a:xfrm>
                  <a:off x="4369844" y="4605865"/>
                  <a:ext cx="1465859" cy="1189283"/>
                </a:xfrm>
                <a:prstGeom prst="rect">
                  <a:avLst/>
                </a:prstGeom>
                <a:solidFill>
                  <a:schemeClr val="accent1">
                    <a:alpha val="46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/>
                </a:p>
              </p:txBody>
            </p:sp>
            <p:sp>
              <p:nvSpPr>
                <p:cNvPr id="311" name="TextBox 310"/>
                <p:cNvSpPr txBox="1"/>
                <p:nvPr/>
              </p:nvSpPr>
              <p:spPr>
                <a:xfrm>
                  <a:off x="4649572" y="4569644"/>
                  <a:ext cx="27603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/>
                    <a:t>1</a:t>
                  </a:r>
                </a:p>
              </p:txBody>
            </p:sp>
            <p:sp>
              <p:nvSpPr>
                <p:cNvPr id="312" name="TextBox 311"/>
                <p:cNvSpPr txBox="1"/>
                <p:nvPr/>
              </p:nvSpPr>
              <p:spPr>
                <a:xfrm>
                  <a:off x="4649572" y="4951263"/>
                  <a:ext cx="27603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/>
                    <a:t>1</a:t>
                  </a:r>
                </a:p>
              </p:txBody>
            </p:sp>
            <p:sp>
              <p:nvSpPr>
                <p:cNvPr id="313" name="TextBox 312"/>
                <p:cNvSpPr txBox="1"/>
                <p:nvPr/>
              </p:nvSpPr>
              <p:spPr>
                <a:xfrm>
                  <a:off x="4649572" y="5373205"/>
                  <a:ext cx="27603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/>
                    <a:t>1</a:t>
                  </a:r>
                </a:p>
              </p:txBody>
            </p:sp>
          </p:grpSp>
          <p:sp>
            <p:nvSpPr>
              <p:cNvPr id="307" name="TextBox 306"/>
              <p:cNvSpPr txBox="1"/>
              <p:nvPr/>
            </p:nvSpPr>
            <p:spPr>
              <a:xfrm>
                <a:off x="2022289" y="1369709"/>
                <a:ext cx="33054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/>
                  <a:t>-1</a:t>
                </a:r>
              </a:p>
            </p:txBody>
          </p:sp>
          <p:sp>
            <p:nvSpPr>
              <p:cNvPr id="308" name="TextBox 307"/>
              <p:cNvSpPr txBox="1"/>
              <p:nvPr/>
            </p:nvSpPr>
            <p:spPr>
              <a:xfrm>
                <a:off x="2022289" y="1754976"/>
                <a:ext cx="33054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/>
                  <a:t>-1</a:t>
                </a:r>
              </a:p>
            </p:txBody>
          </p:sp>
          <p:sp>
            <p:nvSpPr>
              <p:cNvPr id="309" name="TextBox 308"/>
              <p:cNvSpPr txBox="1"/>
              <p:nvPr/>
            </p:nvSpPr>
            <p:spPr>
              <a:xfrm>
                <a:off x="2022289" y="2169224"/>
                <a:ext cx="33054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/>
                  <a:t>-1</a:t>
                </a:r>
              </a:p>
            </p:txBody>
          </p:sp>
        </p:grpSp>
        <p:sp>
          <p:nvSpPr>
            <p:cNvPr id="303" name="TextBox 302"/>
            <p:cNvSpPr txBox="1"/>
            <p:nvPr/>
          </p:nvSpPr>
          <p:spPr>
            <a:xfrm>
              <a:off x="7475484" y="3665005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0</a:t>
              </a:r>
              <a:endParaRPr lang="en-US" sz="1400" dirty="0"/>
            </a:p>
          </p:txBody>
        </p:sp>
        <p:sp>
          <p:nvSpPr>
            <p:cNvPr id="304" name="TextBox 303"/>
            <p:cNvSpPr txBox="1"/>
            <p:nvPr/>
          </p:nvSpPr>
          <p:spPr>
            <a:xfrm>
              <a:off x="7472086" y="4285396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0</a:t>
              </a:r>
              <a:endParaRPr lang="en-US" sz="1400" dirty="0"/>
            </a:p>
          </p:txBody>
        </p:sp>
        <p:sp>
          <p:nvSpPr>
            <p:cNvPr id="305" name="TextBox 304"/>
            <p:cNvSpPr txBox="1"/>
            <p:nvPr/>
          </p:nvSpPr>
          <p:spPr>
            <a:xfrm>
              <a:off x="7472086" y="4957005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0</a:t>
              </a:r>
              <a:endParaRPr lang="en-US" sz="1400" dirty="0"/>
            </a:p>
          </p:txBody>
        </p:sp>
      </p:grpSp>
      <p:grpSp>
        <p:nvGrpSpPr>
          <p:cNvPr id="314" name="Group 313"/>
          <p:cNvGrpSpPr/>
          <p:nvPr/>
        </p:nvGrpSpPr>
        <p:grpSpPr>
          <a:xfrm>
            <a:off x="1111300" y="2023777"/>
            <a:ext cx="2037051" cy="1975412"/>
            <a:chOff x="6205114" y="3654213"/>
            <a:chExt cx="2540739" cy="1986877"/>
          </a:xfrm>
        </p:grpSpPr>
        <p:grpSp>
          <p:nvGrpSpPr>
            <p:cNvPr id="315" name="Group 314"/>
            <p:cNvGrpSpPr/>
            <p:nvPr/>
          </p:nvGrpSpPr>
          <p:grpSpPr>
            <a:xfrm>
              <a:off x="6205114" y="3654213"/>
              <a:ext cx="2540739" cy="1986877"/>
              <a:chOff x="799546" y="1365663"/>
              <a:chExt cx="1553283" cy="1225504"/>
            </a:xfrm>
          </p:grpSpPr>
          <p:grpSp>
            <p:nvGrpSpPr>
              <p:cNvPr id="319" name="Group 318"/>
              <p:cNvGrpSpPr/>
              <p:nvPr/>
            </p:nvGrpSpPr>
            <p:grpSpPr>
              <a:xfrm>
                <a:off x="799546" y="1365663"/>
                <a:ext cx="1465859" cy="1225504"/>
                <a:chOff x="4369844" y="4569644"/>
                <a:chExt cx="1465859" cy="1225504"/>
              </a:xfrm>
            </p:grpSpPr>
            <p:sp>
              <p:nvSpPr>
                <p:cNvPr id="323" name="Rectangle 322"/>
                <p:cNvSpPr/>
                <p:nvPr/>
              </p:nvSpPr>
              <p:spPr>
                <a:xfrm>
                  <a:off x="4369844" y="4605865"/>
                  <a:ext cx="1465859" cy="1189283"/>
                </a:xfrm>
                <a:prstGeom prst="rect">
                  <a:avLst/>
                </a:prstGeom>
                <a:solidFill>
                  <a:schemeClr val="accent1">
                    <a:alpha val="46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/>
                </a:p>
              </p:txBody>
            </p:sp>
            <p:sp>
              <p:nvSpPr>
                <p:cNvPr id="324" name="TextBox 323"/>
                <p:cNvSpPr txBox="1"/>
                <p:nvPr/>
              </p:nvSpPr>
              <p:spPr>
                <a:xfrm>
                  <a:off x="4649572" y="4569644"/>
                  <a:ext cx="27603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/>
                    <a:t>1</a:t>
                  </a:r>
                </a:p>
              </p:txBody>
            </p:sp>
            <p:sp>
              <p:nvSpPr>
                <p:cNvPr id="325" name="TextBox 324"/>
                <p:cNvSpPr txBox="1"/>
                <p:nvPr/>
              </p:nvSpPr>
              <p:spPr>
                <a:xfrm>
                  <a:off x="4649572" y="4951263"/>
                  <a:ext cx="27603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/>
                    <a:t>1</a:t>
                  </a:r>
                </a:p>
              </p:txBody>
            </p:sp>
            <p:sp>
              <p:nvSpPr>
                <p:cNvPr id="326" name="TextBox 325"/>
                <p:cNvSpPr txBox="1"/>
                <p:nvPr/>
              </p:nvSpPr>
              <p:spPr>
                <a:xfrm>
                  <a:off x="4649572" y="5373205"/>
                  <a:ext cx="27603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/>
                    <a:t>1</a:t>
                  </a:r>
                </a:p>
              </p:txBody>
            </p:sp>
          </p:grpSp>
          <p:sp>
            <p:nvSpPr>
              <p:cNvPr id="320" name="TextBox 319"/>
              <p:cNvSpPr txBox="1"/>
              <p:nvPr/>
            </p:nvSpPr>
            <p:spPr>
              <a:xfrm>
                <a:off x="2022289" y="1369709"/>
                <a:ext cx="33054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/>
                  <a:t>-1</a:t>
                </a:r>
              </a:p>
            </p:txBody>
          </p:sp>
          <p:sp>
            <p:nvSpPr>
              <p:cNvPr id="321" name="TextBox 320"/>
              <p:cNvSpPr txBox="1"/>
              <p:nvPr/>
            </p:nvSpPr>
            <p:spPr>
              <a:xfrm>
                <a:off x="2022289" y="1754976"/>
                <a:ext cx="33054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/>
                  <a:t>-1</a:t>
                </a:r>
              </a:p>
            </p:txBody>
          </p:sp>
          <p:sp>
            <p:nvSpPr>
              <p:cNvPr id="322" name="TextBox 321"/>
              <p:cNvSpPr txBox="1"/>
              <p:nvPr/>
            </p:nvSpPr>
            <p:spPr>
              <a:xfrm>
                <a:off x="2022289" y="2169224"/>
                <a:ext cx="33054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/>
                  <a:t>-1</a:t>
                </a:r>
              </a:p>
            </p:txBody>
          </p:sp>
        </p:grpSp>
        <p:sp>
          <p:nvSpPr>
            <p:cNvPr id="316" name="TextBox 315"/>
            <p:cNvSpPr txBox="1"/>
            <p:nvPr/>
          </p:nvSpPr>
          <p:spPr>
            <a:xfrm>
              <a:off x="7475484" y="3665005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0</a:t>
              </a:r>
              <a:endParaRPr lang="en-US" sz="1400" dirty="0"/>
            </a:p>
          </p:txBody>
        </p:sp>
        <p:sp>
          <p:nvSpPr>
            <p:cNvPr id="317" name="TextBox 316"/>
            <p:cNvSpPr txBox="1"/>
            <p:nvPr/>
          </p:nvSpPr>
          <p:spPr>
            <a:xfrm>
              <a:off x="7472086" y="4285396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0</a:t>
              </a:r>
              <a:endParaRPr lang="en-US" sz="1400" dirty="0"/>
            </a:p>
          </p:txBody>
        </p:sp>
        <p:sp>
          <p:nvSpPr>
            <p:cNvPr id="318" name="TextBox 317"/>
            <p:cNvSpPr txBox="1"/>
            <p:nvPr/>
          </p:nvSpPr>
          <p:spPr>
            <a:xfrm>
              <a:off x="7472086" y="4957005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0</a:t>
              </a:r>
              <a:endParaRPr lang="en-US" sz="1400" dirty="0"/>
            </a:p>
          </p:txBody>
        </p:sp>
      </p:grpSp>
      <p:grpSp>
        <p:nvGrpSpPr>
          <p:cNvPr id="327" name="Group 326"/>
          <p:cNvGrpSpPr/>
          <p:nvPr/>
        </p:nvGrpSpPr>
        <p:grpSpPr>
          <a:xfrm>
            <a:off x="1746799" y="2020288"/>
            <a:ext cx="2037051" cy="1975412"/>
            <a:chOff x="6205114" y="3654213"/>
            <a:chExt cx="2540739" cy="1986877"/>
          </a:xfrm>
        </p:grpSpPr>
        <p:grpSp>
          <p:nvGrpSpPr>
            <p:cNvPr id="328" name="Group 327"/>
            <p:cNvGrpSpPr/>
            <p:nvPr/>
          </p:nvGrpSpPr>
          <p:grpSpPr>
            <a:xfrm>
              <a:off x="6205114" y="3654213"/>
              <a:ext cx="2540739" cy="1986877"/>
              <a:chOff x="799546" y="1365663"/>
              <a:chExt cx="1553283" cy="1225504"/>
            </a:xfrm>
          </p:grpSpPr>
          <p:grpSp>
            <p:nvGrpSpPr>
              <p:cNvPr id="332" name="Group 331"/>
              <p:cNvGrpSpPr/>
              <p:nvPr/>
            </p:nvGrpSpPr>
            <p:grpSpPr>
              <a:xfrm>
                <a:off x="799546" y="1365663"/>
                <a:ext cx="1465859" cy="1225504"/>
                <a:chOff x="4369844" y="4569644"/>
                <a:chExt cx="1465859" cy="1225504"/>
              </a:xfrm>
            </p:grpSpPr>
            <p:sp>
              <p:nvSpPr>
                <p:cNvPr id="336" name="Rectangle 335"/>
                <p:cNvSpPr/>
                <p:nvPr/>
              </p:nvSpPr>
              <p:spPr>
                <a:xfrm>
                  <a:off x="4369844" y="4605865"/>
                  <a:ext cx="1465859" cy="1189283"/>
                </a:xfrm>
                <a:prstGeom prst="rect">
                  <a:avLst/>
                </a:prstGeom>
                <a:solidFill>
                  <a:schemeClr val="accent1">
                    <a:alpha val="46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/>
                </a:p>
              </p:txBody>
            </p:sp>
            <p:sp>
              <p:nvSpPr>
                <p:cNvPr id="337" name="TextBox 336"/>
                <p:cNvSpPr txBox="1"/>
                <p:nvPr/>
              </p:nvSpPr>
              <p:spPr>
                <a:xfrm>
                  <a:off x="4649572" y="4569644"/>
                  <a:ext cx="27603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/>
                    <a:t>1</a:t>
                  </a:r>
                </a:p>
              </p:txBody>
            </p:sp>
            <p:sp>
              <p:nvSpPr>
                <p:cNvPr id="338" name="TextBox 337"/>
                <p:cNvSpPr txBox="1"/>
                <p:nvPr/>
              </p:nvSpPr>
              <p:spPr>
                <a:xfrm>
                  <a:off x="4649572" y="4951263"/>
                  <a:ext cx="27603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/>
                    <a:t>1</a:t>
                  </a:r>
                </a:p>
              </p:txBody>
            </p:sp>
            <p:sp>
              <p:nvSpPr>
                <p:cNvPr id="339" name="TextBox 338"/>
                <p:cNvSpPr txBox="1"/>
                <p:nvPr/>
              </p:nvSpPr>
              <p:spPr>
                <a:xfrm>
                  <a:off x="4649572" y="5373205"/>
                  <a:ext cx="27603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/>
                    <a:t>1</a:t>
                  </a:r>
                </a:p>
              </p:txBody>
            </p:sp>
          </p:grpSp>
          <p:sp>
            <p:nvSpPr>
              <p:cNvPr id="333" name="TextBox 332"/>
              <p:cNvSpPr txBox="1"/>
              <p:nvPr/>
            </p:nvSpPr>
            <p:spPr>
              <a:xfrm>
                <a:off x="2022289" y="1369709"/>
                <a:ext cx="33054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/>
                  <a:t>-1</a:t>
                </a:r>
              </a:p>
            </p:txBody>
          </p:sp>
          <p:sp>
            <p:nvSpPr>
              <p:cNvPr id="334" name="TextBox 333"/>
              <p:cNvSpPr txBox="1"/>
              <p:nvPr/>
            </p:nvSpPr>
            <p:spPr>
              <a:xfrm>
                <a:off x="2022289" y="1754976"/>
                <a:ext cx="33054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/>
                  <a:t>-1</a:t>
                </a:r>
              </a:p>
            </p:txBody>
          </p:sp>
          <p:sp>
            <p:nvSpPr>
              <p:cNvPr id="335" name="TextBox 334"/>
              <p:cNvSpPr txBox="1"/>
              <p:nvPr/>
            </p:nvSpPr>
            <p:spPr>
              <a:xfrm>
                <a:off x="2022289" y="2169224"/>
                <a:ext cx="33054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/>
                  <a:t>-1</a:t>
                </a:r>
              </a:p>
            </p:txBody>
          </p:sp>
        </p:grpSp>
        <p:sp>
          <p:nvSpPr>
            <p:cNvPr id="329" name="TextBox 328"/>
            <p:cNvSpPr txBox="1"/>
            <p:nvPr/>
          </p:nvSpPr>
          <p:spPr>
            <a:xfrm>
              <a:off x="7475484" y="3665005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0</a:t>
              </a:r>
              <a:endParaRPr lang="en-US" sz="1400" dirty="0"/>
            </a:p>
          </p:txBody>
        </p:sp>
        <p:sp>
          <p:nvSpPr>
            <p:cNvPr id="330" name="TextBox 329"/>
            <p:cNvSpPr txBox="1"/>
            <p:nvPr/>
          </p:nvSpPr>
          <p:spPr>
            <a:xfrm>
              <a:off x="7472086" y="4285396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0</a:t>
              </a:r>
              <a:endParaRPr lang="en-US" sz="1400" dirty="0"/>
            </a:p>
          </p:txBody>
        </p:sp>
        <p:sp>
          <p:nvSpPr>
            <p:cNvPr id="331" name="TextBox 330"/>
            <p:cNvSpPr txBox="1"/>
            <p:nvPr/>
          </p:nvSpPr>
          <p:spPr>
            <a:xfrm>
              <a:off x="7472086" y="4957005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0</a:t>
              </a:r>
              <a:endParaRPr lang="en-US" sz="1400" dirty="0"/>
            </a:p>
          </p:txBody>
        </p:sp>
      </p:grpSp>
      <p:grpSp>
        <p:nvGrpSpPr>
          <p:cNvPr id="340" name="Group 339"/>
          <p:cNvGrpSpPr/>
          <p:nvPr/>
        </p:nvGrpSpPr>
        <p:grpSpPr>
          <a:xfrm>
            <a:off x="2385241" y="2017255"/>
            <a:ext cx="2037051" cy="1975412"/>
            <a:chOff x="6205114" y="3654213"/>
            <a:chExt cx="2540739" cy="1986877"/>
          </a:xfrm>
        </p:grpSpPr>
        <p:grpSp>
          <p:nvGrpSpPr>
            <p:cNvPr id="341" name="Group 340"/>
            <p:cNvGrpSpPr/>
            <p:nvPr/>
          </p:nvGrpSpPr>
          <p:grpSpPr>
            <a:xfrm>
              <a:off x="6205114" y="3654213"/>
              <a:ext cx="2540739" cy="1986877"/>
              <a:chOff x="799546" y="1365663"/>
              <a:chExt cx="1553283" cy="1225504"/>
            </a:xfrm>
          </p:grpSpPr>
          <p:grpSp>
            <p:nvGrpSpPr>
              <p:cNvPr id="345" name="Group 344"/>
              <p:cNvGrpSpPr/>
              <p:nvPr/>
            </p:nvGrpSpPr>
            <p:grpSpPr>
              <a:xfrm>
                <a:off x="799546" y="1365663"/>
                <a:ext cx="1465859" cy="1225504"/>
                <a:chOff x="4369844" y="4569644"/>
                <a:chExt cx="1465859" cy="1225504"/>
              </a:xfrm>
            </p:grpSpPr>
            <p:sp>
              <p:nvSpPr>
                <p:cNvPr id="349" name="Rectangle 348"/>
                <p:cNvSpPr/>
                <p:nvPr/>
              </p:nvSpPr>
              <p:spPr>
                <a:xfrm>
                  <a:off x="4369844" y="4605865"/>
                  <a:ext cx="1465859" cy="1189283"/>
                </a:xfrm>
                <a:prstGeom prst="rect">
                  <a:avLst/>
                </a:prstGeom>
                <a:solidFill>
                  <a:schemeClr val="accent1">
                    <a:alpha val="46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/>
                </a:p>
              </p:txBody>
            </p:sp>
            <p:sp>
              <p:nvSpPr>
                <p:cNvPr id="350" name="TextBox 349"/>
                <p:cNvSpPr txBox="1"/>
                <p:nvPr/>
              </p:nvSpPr>
              <p:spPr>
                <a:xfrm>
                  <a:off x="4649572" y="4569644"/>
                  <a:ext cx="27603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/>
                    <a:t>1</a:t>
                  </a:r>
                </a:p>
              </p:txBody>
            </p:sp>
            <p:sp>
              <p:nvSpPr>
                <p:cNvPr id="351" name="TextBox 350"/>
                <p:cNvSpPr txBox="1"/>
                <p:nvPr/>
              </p:nvSpPr>
              <p:spPr>
                <a:xfrm>
                  <a:off x="4649572" y="4951263"/>
                  <a:ext cx="27603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/>
                    <a:t>1</a:t>
                  </a:r>
                </a:p>
              </p:txBody>
            </p:sp>
            <p:sp>
              <p:nvSpPr>
                <p:cNvPr id="352" name="TextBox 351"/>
                <p:cNvSpPr txBox="1"/>
                <p:nvPr/>
              </p:nvSpPr>
              <p:spPr>
                <a:xfrm>
                  <a:off x="4649572" y="5373205"/>
                  <a:ext cx="27603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/>
                    <a:t>1</a:t>
                  </a:r>
                </a:p>
              </p:txBody>
            </p:sp>
          </p:grpSp>
          <p:sp>
            <p:nvSpPr>
              <p:cNvPr id="346" name="TextBox 345"/>
              <p:cNvSpPr txBox="1"/>
              <p:nvPr/>
            </p:nvSpPr>
            <p:spPr>
              <a:xfrm>
                <a:off x="2022289" y="1369709"/>
                <a:ext cx="33054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/>
                  <a:t>-1</a:t>
                </a:r>
              </a:p>
            </p:txBody>
          </p:sp>
          <p:sp>
            <p:nvSpPr>
              <p:cNvPr id="347" name="TextBox 346"/>
              <p:cNvSpPr txBox="1"/>
              <p:nvPr/>
            </p:nvSpPr>
            <p:spPr>
              <a:xfrm>
                <a:off x="2022289" y="1754976"/>
                <a:ext cx="33054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/>
                  <a:t>-1</a:t>
                </a:r>
              </a:p>
            </p:txBody>
          </p:sp>
          <p:sp>
            <p:nvSpPr>
              <p:cNvPr id="348" name="TextBox 347"/>
              <p:cNvSpPr txBox="1"/>
              <p:nvPr/>
            </p:nvSpPr>
            <p:spPr>
              <a:xfrm>
                <a:off x="2022289" y="2169224"/>
                <a:ext cx="33054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/>
                  <a:t>-1</a:t>
                </a:r>
              </a:p>
            </p:txBody>
          </p:sp>
        </p:grpSp>
        <p:sp>
          <p:nvSpPr>
            <p:cNvPr id="342" name="TextBox 341"/>
            <p:cNvSpPr txBox="1"/>
            <p:nvPr/>
          </p:nvSpPr>
          <p:spPr>
            <a:xfrm>
              <a:off x="7475484" y="3665005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0</a:t>
              </a:r>
              <a:endParaRPr lang="en-US" sz="1400" dirty="0"/>
            </a:p>
          </p:txBody>
        </p:sp>
        <p:sp>
          <p:nvSpPr>
            <p:cNvPr id="343" name="TextBox 342"/>
            <p:cNvSpPr txBox="1"/>
            <p:nvPr/>
          </p:nvSpPr>
          <p:spPr>
            <a:xfrm>
              <a:off x="7472086" y="4285396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0</a:t>
              </a:r>
              <a:endParaRPr lang="en-US" sz="1400" dirty="0"/>
            </a:p>
          </p:txBody>
        </p:sp>
        <p:sp>
          <p:nvSpPr>
            <p:cNvPr id="344" name="TextBox 343"/>
            <p:cNvSpPr txBox="1"/>
            <p:nvPr/>
          </p:nvSpPr>
          <p:spPr>
            <a:xfrm>
              <a:off x="7472086" y="4957005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0</a:t>
              </a:r>
              <a:endParaRPr lang="en-US" sz="1400" dirty="0"/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287BAF24-5DF9-489E-AB8C-B6AE3DB07477}"/>
                  </a:ext>
                </a:extLst>
              </p14:cNvPr>
              <p14:cNvContentPartPr/>
              <p14:nvPr/>
            </p14:nvContentPartPr>
            <p14:xfrm>
              <a:off x="704880" y="927000"/>
              <a:ext cx="10903320" cy="48898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287BAF24-5DF9-489E-AB8C-B6AE3DB0747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95520" y="917640"/>
                <a:ext cx="10922040" cy="4908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34797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4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0515600" cy="1325563"/>
          </a:xfrm>
        </p:spPr>
        <p:txBody>
          <a:bodyPr anchor="t"/>
          <a:lstStyle/>
          <a:p>
            <a:r>
              <a:rPr lang="en-US" dirty="0"/>
              <a:t>Vertical edge detection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696552" y="1113608"/>
          <a:ext cx="3944562" cy="39417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74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74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742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5742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5742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5742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56951"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6951"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6951"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56951"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56951"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56951"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/>
          </p:nvPr>
        </p:nvGraphicFramePr>
        <p:xfrm>
          <a:off x="5952911" y="2099035"/>
          <a:ext cx="1930023" cy="19708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33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33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334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5146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146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7920"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8341690" y="2807461"/>
                <a:ext cx="448841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charset="0"/>
                        </a:rPr>
                        <m:t>=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1690" y="2807461"/>
                <a:ext cx="448841" cy="55399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2" name="Table 21"/>
          <p:cNvGraphicFramePr>
            <a:graphicFrameLocks noGrp="1"/>
          </p:cNvGraphicFramePr>
          <p:nvPr>
            <p:extLst/>
          </p:nvPr>
        </p:nvGraphicFramePr>
        <p:xfrm>
          <a:off x="9249288" y="1747924"/>
          <a:ext cx="2667012" cy="26730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67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67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675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6675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68268"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30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30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8268"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30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30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8268"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30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30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8268"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30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30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/>
              <p:cNvSpPr txBox="1"/>
              <p:nvPr/>
            </p:nvSpPr>
            <p:spPr>
              <a:xfrm>
                <a:off x="5122541" y="2776684"/>
                <a:ext cx="363881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∗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82" name="TextBox 8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2541" y="2776684"/>
                <a:ext cx="363881" cy="61555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/>
          <p:cNvGrpSpPr/>
          <p:nvPr/>
        </p:nvGrpSpPr>
        <p:grpSpPr>
          <a:xfrm>
            <a:off x="2168897" y="5551693"/>
            <a:ext cx="1004677" cy="1017984"/>
            <a:chOff x="1897039" y="5745706"/>
            <a:chExt cx="1337480" cy="982640"/>
          </a:xfrm>
        </p:grpSpPr>
        <p:sp>
          <p:nvSpPr>
            <p:cNvPr id="4" name="Rectangle 3"/>
            <p:cNvSpPr/>
            <p:nvPr/>
          </p:nvSpPr>
          <p:spPr>
            <a:xfrm>
              <a:off x="1897039" y="5745707"/>
              <a:ext cx="668740" cy="982639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83"/>
            <p:cNvSpPr/>
            <p:nvPr/>
          </p:nvSpPr>
          <p:spPr>
            <a:xfrm>
              <a:off x="2565779" y="5745706"/>
              <a:ext cx="668740" cy="98263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4" name="Group 103"/>
          <p:cNvGrpSpPr/>
          <p:nvPr/>
        </p:nvGrpSpPr>
        <p:grpSpPr>
          <a:xfrm>
            <a:off x="10086474" y="5551690"/>
            <a:ext cx="992639" cy="982640"/>
            <a:chOff x="6403075" y="5717739"/>
            <a:chExt cx="2006220" cy="982640"/>
          </a:xfrm>
        </p:grpSpPr>
        <p:sp>
          <p:nvSpPr>
            <p:cNvPr id="106" name="Rectangle 105"/>
            <p:cNvSpPr/>
            <p:nvPr/>
          </p:nvSpPr>
          <p:spPr>
            <a:xfrm>
              <a:off x="7740555" y="5717739"/>
              <a:ext cx="668740" cy="98263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5" name="Group 104"/>
            <p:cNvGrpSpPr/>
            <p:nvPr/>
          </p:nvGrpSpPr>
          <p:grpSpPr>
            <a:xfrm>
              <a:off x="6403075" y="5717739"/>
              <a:ext cx="1492896" cy="982640"/>
              <a:chOff x="1897039" y="5745706"/>
              <a:chExt cx="1492896" cy="982640"/>
            </a:xfrm>
          </p:grpSpPr>
          <p:sp>
            <p:nvSpPr>
              <p:cNvPr id="107" name="Rectangle 106"/>
              <p:cNvSpPr/>
              <p:nvPr/>
            </p:nvSpPr>
            <p:spPr>
              <a:xfrm>
                <a:off x="1897039" y="5745707"/>
                <a:ext cx="668740" cy="982639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2442788" y="5745706"/>
                <a:ext cx="947147" cy="982639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05A688D2-B7F0-4B0A-8CF5-30EC378BEE7A}"/>
              </a:ext>
            </a:extLst>
          </p:cNvPr>
          <p:cNvGrpSpPr/>
          <p:nvPr/>
        </p:nvGrpSpPr>
        <p:grpSpPr>
          <a:xfrm>
            <a:off x="5116780" y="5551690"/>
            <a:ext cx="2291837" cy="982640"/>
            <a:chOff x="5116780" y="5551690"/>
            <a:chExt cx="2291837" cy="982640"/>
          </a:xfrm>
        </p:grpSpPr>
        <p:grpSp>
          <p:nvGrpSpPr>
            <p:cNvPr id="6" name="Group 5"/>
            <p:cNvGrpSpPr/>
            <p:nvPr/>
          </p:nvGrpSpPr>
          <p:grpSpPr>
            <a:xfrm rot="10800000">
              <a:off x="6427227" y="5551690"/>
              <a:ext cx="981390" cy="982640"/>
              <a:chOff x="6403075" y="5717739"/>
              <a:chExt cx="2006220" cy="982640"/>
            </a:xfrm>
          </p:grpSpPr>
          <p:grpSp>
            <p:nvGrpSpPr>
              <p:cNvPr id="86" name="Group 85"/>
              <p:cNvGrpSpPr/>
              <p:nvPr/>
            </p:nvGrpSpPr>
            <p:grpSpPr>
              <a:xfrm>
                <a:off x="6403075" y="5717739"/>
                <a:ext cx="1337480" cy="982640"/>
                <a:chOff x="1897039" y="5745706"/>
                <a:chExt cx="1337480" cy="982640"/>
              </a:xfrm>
            </p:grpSpPr>
            <p:sp>
              <p:nvSpPr>
                <p:cNvPr id="87" name="Rectangle 86"/>
                <p:cNvSpPr/>
                <p:nvPr/>
              </p:nvSpPr>
              <p:spPr>
                <a:xfrm>
                  <a:off x="1897039" y="5745707"/>
                  <a:ext cx="668740" cy="982639"/>
                </a:xfrm>
                <a:prstGeom prst="rect">
                  <a:avLst/>
                </a:prstGeom>
                <a:solidFill>
                  <a:schemeClr val="tx1"/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8" name="Rectangle 87"/>
                <p:cNvSpPr/>
                <p:nvPr/>
              </p:nvSpPr>
              <p:spPr>
                <a:xfrm>
                  <a:off x="2565779" y="5745706"/>
                  <a:ext cx="668740" cy="982639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89" name="Rectangle 88"/>
              <p:cNvSpPr/>
              <p:nvPr/>
            </p:nvSpPr>
            <p:spPr>
              <a:xfrm>
                <a:off x="7740555" y="5717739"/>
                <a:ext cx="668740" cy="982639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9" name="TextBox 108"/>
                <p:cNvSpPr txBox="1"/>
                <p:nvPr/>
              </p:nvSpPr>
              <p:spPr>
                <a:xfrm>
                  <a:off x="5116780" y="5735232"/>
                  <a:ext cx="363881" cy="61555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0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∗</m:t>
                        </m:r>
                      </m:oMath>
                    </m:oMathPara>
                  </a14:m>
                  <a:endParaRPr lang="en-US" sz="3600" dirty="0"/>
                </a:p>
              </p:txBody>
            </p:sp>
          </mc:Choice>
          <mc:Fallback xmlns="">
            <p:sp>
              <p:nvSpPr>
                <p:cNvPr id="109" name="TextBox 10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16780" y="5735232"/>
                  <a:ext cx="363881" cy="615553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EF2F5BF9-D86C-45C9-8604-08F80172311F}"/>
                  </a:ext>
                </a:extLst>
              </p14:cNvPr>
              <p14:cNvContentPartPr/>
              <p14:nvPr/>
            </p14:nvContentPartPr>
            <p14:xfrm>
              <a:off x="596880" y="800280"/>
              <a:ext cx="10662120" cy="60516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EF2F5BF9-D86C-45C9-8604-08F80172311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87520" y="790920"/>
                <a:ext cx="10680840" cy="6070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71412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8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70616" y="985378"/>
            <a:ext cx="6239800" cy="1827004"/>
          </a:xfrm>
        </p:spPr>
        <p:txBody>
          <a:bodyPr>
            <a:noAutofit/>
          </a:bodyPr>
          <a:lstStyle/>
          <a:p>
            <a:r>
              <a:rPr lang="en-US" dirty="0"/>
              <a:t>Convolutional Neural Networks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939259" y="4023613"/>
            <a:ext cx="670251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More edge detection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4836353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0450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0515600" cy="1325563"/>
          </a:xfrm>
        </p:spPr>
        <p:txBody>
          <a:bodyPr anchor="t"/>
          <a:lstStyle/>
          <a:p>
            <a:r>
              <a:rPr lang="en-US" dirty="0"/>
              <a:t>Vertical edge detection examples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1196095" y="1013412"/>
          <a:ext cx="2407752" cy="24014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12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12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12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12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0129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0129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00246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0246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0246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0246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0246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0246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/>
          </p:nvPr>
        </p:nvGraphicFramePr>
        <p:xfrm>
          <a:off x="4967566" y="1613780"/>
          <a:ext cx="1203876" cy="12007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12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12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12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0024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024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0246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7640985" y="4895532"/>
                <a:ext cx="291165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0985" y="4895532"/>
                <a:ext cx="291165" cy="369332"/>
              </a:xfrm>
              <a:prstGeom prst="rect">
                <a:avLst/>
              </a:prstGeom>
              <a:blipFill rotWithShape="0">
                <a:blip r:embed="rId2"/>
                <a:stretch>
                  <a:fillRect l="-12500" r="-104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2" name="Table 21"/>
          <p:cNvGraphicFramePr>
            <a:graphicFrameLocks noGrp="1"/>
          </p:cNvGraphicFramePr>
          <p:nvPr>
            <p:extLst/>
          </p:nvPr>
        </p:nvGraphicFramePr>
        <p:xfrm>
          <a:off x="9086060" y="1406405"/>
          <a:ext cx="1612420" cy="16154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31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31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31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31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03872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30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30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3872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30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30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3872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30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30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3872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30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30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/>
              <p:cNvSpPr txBox="1"/>
              <p:nvPr/>
            </p:nvSpPr>
            <p:spPr>
              <a:xfrm>
                <a:off x="4208069" y="1998706"/>
                <a:ext cx="236051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∗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2" name="TextBox 8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8069" y="1998706"/>
                <a:ext cx="236051" cy="43088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4" name="Group 103"/>
          <p:cNvGrpSpPr/>
          <p:nvPr/>
        </p:nvGrpSpPr>
        <p:grpSpPr>
          <a:xfrm>
            <a:off x="9724955" y="3091752"/>
            <a:ext cx="388195" cy="383976"/>
            <a:chOff x="6403075" y="5717739"/>
            <a:chExt cx="2006219" cy="982640"/>
          </a:xfrm>
        </p:grpSpPr>
        <p:sp>
          <p:nvSpPr>
            <p:cNvPr id="106" name="Rectangle 105"/>
            <p:cNvSpPr/>
            <p:nvPr/>
          </p:nvSpPr>
          <p:spPr>
            <a:xfrm>
              <a:off x="7845711" y="5717739"/>
              <a:ext cx="563583" cy="98263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grpSp>
          <p:nvGrpSpPr>
            <p:cNvPr id="105" name="Group 104"/>
            <p:cNvGrpSpPr/>
            <p:nvPr/>
          </p:nvGrpSpPr>
          <p:grpSpPr>
            <a:xfrm>
              <a:off x="6403075" y="5717739"/>
              <a:ext cx="1529854" cy="982640"/>
              <a:chOff x="1897039" y="5745706"/>
              <a:chExt cx="1529854" cy="982640"/>
            </a:xfrm>
          </p:grpSpPr>
          <p:sp>
            <p:nvSpPr>
              <p:cNvPr id="107" name="Rectangle 106"/>
              <p:cNvSpPr/>
              <p:nvPr/>
            </p:nvSpPr>
            <p:spPr>
              <a:xfrm>
                <a:off x="1897039" y="5745707"/>
                <a:ext cx="668740" cy="982639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2421335" y="5745706"/>
                <a:ext cx="1005558" cy="982637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108"/>
              <p:cNvSpPr txBox="1"/>
              <p:nvPr/>
            </p:nvSpPr>
            <p:spPr>
              <a:xfrm>
                <a:off x="4238788" y="4895532"/>
                <a:ext cx="174612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∗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9" name="TextBox 10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8788" y="4895532"/>
                <a:ext cx="174612" cy="43088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4" name="Table 23"/>
          <p:cNvGraphicFramePr>
            <a:graphicFrameLocks noGrp="1"/>
          </p:cNvGraphicFramePr>
          <p:nvPr>
            <p:extLst/>
          </p:nvPr>
        </p:nvGraphicFramePr>
        <p:xfrm>
          <a:off x="1196095" y="3912855"/>
          <a:ext cx="2407752" cy="23962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12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12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12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12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0129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0129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99374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9374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9374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9374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9374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9374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28" name="Group 27"/>
          <p:cNvGrpSpPr/>
          <p:nvPr/>
        </p:nvGrpSpPr>
        <p:grpSpPr>
          <a:xfrm>
            <a:off x="2229316" y="3475727"/>
            <a:ext cx="341309" cy="340243"/>
            <a:chOff x="1897039" y="5745706"/>
            <a:chExt cx="1337480" cy="982640"/>
          </a:xfrm>
        </p:grpSpPr>
        <p:sp>
          <p:nvSpPr>
            <p:cNvPr id="29" name="Rectangle 28"/>
            <p:cNvSpPr/>
            <p:nvPr/>
          </p:nvSpPr>
          <p:spPr>
            <a:xfrm>
              <a:off x="1897039" y="5745707"/>
              <a:ext cx="668740" cy="982639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2565779" y="5745706"/>
              <a:ext cx="668740" cy="98263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7640985" y="2029483"/>
                <a:ext cx="291165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0985" y="2029483"/>
                <a:ext cx="291165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12500" r="-104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3" name="Table 32"/>
          <p:cNvGraphicFramePr>
            <a:graphicFrameLocks noGrp="1"/>
          </p:cNvGraphicFramePr>
          <p:nvPr>
            <p:extLst/>
          </p:nvPr>
        </p:nvGraphicFramePr>
        <p:xfrm>
          <a:off x="9083467" y="4272454"/>
          <a:ext cx="1612420" cy="16154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31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31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31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31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03872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-30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-30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3872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-30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-30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3872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-30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-30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3872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-30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-30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42" name="Group 41"/>
          <p:cNvGrpSpPr/>
          <p:nvPr/>
        </p:nvGrpSpPr>
        <p:grpSpPr>
          <a:xfrm rot="10800000">
            <a:off x="2229317" y="6360747"/>
            <a:ext cx="341309" cy="340243"/>
            <a:chOff x="1897039" y="5745706"/>
            <a:chExt cx="1337480" cy="982640"/>
          </a:xfrm>
        </p:grpSpPr>
        <p:sp>
          <p:nvSpPr>
            <p:cNvPr id="44" name="Rectangle 43"/>
            <p:cNvSpPr/>
            <p:nvPr/>
          </p:nvSpPr>
          <p:spPr>
            <a:xfrm>
              <a:off x="1897039" y="5745707"/>
              <a:ext cx="668740" cy="982639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2565779" y="5745706"/>
              <a:ext cx="668740" cy="98263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  <p:graphicFrame>
        <p:nvGraphicFramePr>
          <p:cNvPr id="46" name="Table 45"/>
          <p:cNvGraphicFramePr>
            <a:graphicFrameLocks noGrp="1"/>
          </p:cNvGraphicFramePr>
          <p:nvPr>
            <p:extLst/>
          </p:nvPr>
        </p:nvGraphicFramePr>
        <p:xfrm>
          <a:off x="4968407" y="4510606"/>
          <a:ext cx="1203876" cy="12007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12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12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12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0024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024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0246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47" name="Group 46"/>
          <p:cNvGrpSpPr/>
          <p:nvPr/>
        </p:nvGrpSpPr>
        <p:grpSpPr>
          <a:xfrm>
            <a:off x="9720953" y="5916011"/>
            <a:ext cx="368517" cy="364511"/>
            <a:chOff x="6403075" y="5717739"/>
            <a:chExt cx="2006220" cy="982640"/>
          </a:xfrm>
        </p:grpSpPr>
        <p:sp>
          <p:nvSpPr>
            <p:cNvPr id="48" name="Rectangle 47"/>
            <p:cNvSpPr/>
            <p:nvPr/>
          </p:nvSpPr>
          <p:spPr>
            <a:xfrm>
              <a:off x="7740555" y="5717739"/>
              <a:ext cx="668740" cy="98263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grpSp>
          <p:nvGrpSpPr>
            <p:cNvPr id="49" name="Group 48"/>
            <p:cNvGrpSpPr/>
            <p:nvPr/>
          </p:nvGrpSpPr>
          <p:grpSpPr>
            <a:xfrm>
              <a:off x="6403075" y="5717739"/>
              <a:ext cx="1447050" cy="982640"/>
              <a:chOff x="1897039" y="5745706"/>
              <a:chExt cx="1447050" cy="982640"/>
            </a:xfrm>
          </p:grpSpPr>
          <p:sp>
            <p:nvSpPr>
              <p:cNvPr id="50" name="Rectangle 49"/>
              <p:cNvSpPr/>
              <p:nvPr/>
            </p:nvSpPr>
            <p:spPr>
              <a:xfrm>
                <a:off x="1897039" y="5745707"/>
                <a:ext cx="668740" cy="982639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2433319" y="5745706"/>
                <a:ext cx="910770" cy="982637"/>
              </a:xfrm>
              <a:prstGeom prst="rect">
                <a:avLst/>
              </a:prstGeom>
              <a:solidFill>
                <a:schemeClr val="tx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</p:grpSp>
      </p:grpSp>
      <p:grpSp>
        <p:nvGrpSpPr>
          <p:cNvPr id="37" name="Group 36"/>
          <p:cNvGrpSpPr/>
          <p:nvPr/>
        </p:nvGrpSpPr>
        <p:grpSpPr>
          <a:xfrm rot="10800000">
            <a:off x="5401319" y="2864128"/>
            <a:ext cx="336371" cy="340243"/>
            <a:chOff x="6403075" y="5717739"/>
            <a:chExt cx="2006220" cy="982640"/>
          </a:xfrm>
        </p:grpSpPr>
        <p:grpSp>
          <p:nvGrpSpPr>
            <p:cNvPr id="39" name="Group 38"/>
            <p:cNvGrpSpPr/>
            <p:nvPr/>
          </p:nvGrpSpPr>
          <p:grpSpPr>
            <a:xfrm>
              <a:off x="6403075" y="5717739"/>
              <a:ext cx="1337480" cy="982640"/>
              <a:chOff x="1897039" y="5745706"/>
              <a:chExt cx="1337480" cy="982640"/>
            </a:xfrm>
          </p:grpSpPr>
          <p:sp>
            <p:nvSpPr>
              <p:cNvPr id="41" name="Rectangle 40"/>
              <p:cNvSpPr/>
              <p:nvPr/>
            </p:nvSpPr>
            <p:spPr>
              <a:xfrm>
                <a:off x="1897039" y="5745707"/>
                <a:ext cx="668740" cy="982639"/>
              </a:xfrm>
              <a:prstGeom prst="rect">
                <a:avLst/>
              </a:prstGeom>
              <a:solidFill>
                <a:schemeClr val="tx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2565779" y="5745706"/>
                <a:ext cx="668740" cy="982639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0" name="Rectangle 39"/>
            <p:cNvSpPr/>
            <p:nvPr/>
          </p:nvSpPr>
          <p:spPr>
            <a:xfrm>
              <a:off x="7740555" y="5717739"/>
              <a:ext cx="668740" cy="982639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3" name="Group 52"/>
          <p:cNvGrpSpPr/>
          <p:nvPr/>
        </p:nvGrpSpPr>
        <p:grpSpPr>
          <a:xfrm rot="10800000">
            <a:off x="5395705" y="5771400"/>
            <a:ext cx="336371" cy="340243"/>
            <a:chOff x="6403075" y="5717739"/>
            <a:chExt cx="2006220" cy="982640"/>
          </a:xfrm>
        </p:grpSpPr>
        <p:grpSp>
          <p:nvGrpSpPr>
            <p:cNvPr id="54" name="Group 53"/>
            <p:cNvGrpSpPr/>
            <p:nvPr/>
          </p:nvGrpSpPr>
          <p:grpSpPr>
            <a:xfrm>
              <a:off x="6403075" y="5717739"/>
              <a:ext cx="1337480" cy="982640"/>
              <a:chOff x="1897039" y="5745706"/>
              <a:chExt cx="1337480" cy="982640"/>
            </a:xfrm>
          </p:grpSpPr>
          <p:sp>
            <p:nvSpPr>
              <p:cNvPr id="56" name="Rectangle 55"/>
              <p:cNvSpPr/>
              <p:nvPr/>
            </p:nvSpPr>
            <p:spPr>
              <a:xfrm>
                <a:off x="1897039" y="5745707"/>
                <a:ext cx="668740" cy="982639"/>
              </a:xfrm>
              <a:prstGeom prst="rect">
                <a:avLst/>
              </a:prstGeom>
              <a:solidFill>
                <a:schemeClr val="tx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2565779" y="5745706"/>
                <a:ext cx="668740" cy="982639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5" name="Rectangle 54"/>
            <p:cNvSpPr/>
            <p:nvPr/>
          </p:nvSpPr>
          <p:spPr>
            <a:xfrm>
              <a:off x="7740555" y="5717739"/>
              <a:ext cx="668740" cy="982639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5A25E55B-011C-45F9-A4DE-28815E56BA7F}"/>
                  </a:ext>
                </a:extLst>
              </p14:cNvPr>
              <p14:cNvContentPartPr/>
              <p14:nvPr/>
            </p14:nvContentPartPr>
            <p14:xfrm>
              <a:off x="1638360" y="1003320"/>
              <a:ext cx="9569880" cy="56008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5A25E55B-011C-45F9-A4DE-28815E56BA7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629000" y="993960"/>
                <a:ext cx="9588600" cy="5619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19363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109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7112</TotalTime>
  <Words>1464</Words>
  <Application>Microsoft Office PowerPoint</Application>
  <PresentationFormat>宽屏</PresentationFormat>
  <Paragraphs>954</Paragraphs>
  <Slides>41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41</vt:i4>
      </vt:variant>
    </vt:vector>
  </HeadingPairs>
  <TitlesOfParts>
    <vt:vector size="49" baseType="lpstr">
      <vt:lpstr>DengXian</vt:lpstr>
      <vt:lpstr>DengXian Light</vt:lpstr>
      <vt:lpstr>Arial</vt:lpstr>
      <vt:lpstr>Calibri</vt:lpstr>
      <vt:lpstr>Calibri Light</vt:lpstr>
      <vt:lpstr>Cambria Math</vt:lpstr>
      <vt:lpstr>Century Schoolbook</vt:lpstr>
      <vt:lpstr>Office Theme</vt:lpstr>
      <vt:lpstr>Convolutional Neural Networks 卷积神经网络</vt:lpstr>
      <vt:lpstr>Computer Vision Problems</vt:lpstr>
      <vt:lpstr>Deep Learning on large images</vt:lpstr>
      <vt:lpstr>Convolutional Neural Networks</vt:lpstr>
      <vt:lpstr>Computer Vision Problem</vt:lpstr>
      <vt:lpstr>Vertical edge detection</vt:lpstr>
      <vt:lpstr>Vertical edge detection</vt:lpstr>
      <vt:lpstr>Convolutional Neural Networks</vt:lpstr>
      <vt:lpstr>Vertical edge detection examples</vt:lpstr>
      <vt:lpstr>Vertical and Horizontal Edge Detection</vt:lpstr>
      <vt:lpstr>Learning to detect edges</vt:lpstr>
      <vt:lpstr>Convolutional Neural Networks</vt:lpstr>
      <vt:lpstr>Padding</vt:lpstr>
      <vt:lpstr>Valid and Same convolutions</vt:lpstr>
      <vt:lpstr>Convolutional Neural Networks</vt:lpstr>
      <vt:lpstr>Strided convolution</vt:lpstr>
      <vt:lpstr>Summary of convolutions</vt:lpstr>
      <vt:lpstr>Technical note on cross-correlation vs. convolution互相关 vs 卷积</vt:lpstr>
      <vt:lpstr>Convolutional Neural Networks</vt:lpstr>
      <vt:lpstr>Convolutions on RGB images</vt:lpstr>
      <vt:lpstr>Convolutions on RGB image</vt:lpstr>
      <vt:lpstr>Multiple filters</vt:lpstr>
      <vt:lpstr>Convolutional Neural Networks</vt:lpstr>
      <vt:lpstr>Example of a layer</vt:lpstr>
      <vt:lpstr>Number of parameters in one layer</vt:lpstr>
      <vt:lpstr>Summary of notation</vt:lpstr>
      <vt:lpstr>Convolutional Neural Networks</vt:lpstr>
      <vt:lpstr>Example ConvNet</vt:lpstr>
      <vt:lpstr>Types of layer in a convolutional network:</vt:lpstr>
      <vt:lpstr>Convolutional Neural Networks</vt:lpstr>
      <vt:lpstr>Pooling layer: Max pooling</vt:lpstr>
      <vt:lpstr>Pooling layer: Max pooling</vt:lpstr>
      <vt:lpstr>Pooling layer: Average pooling</vt:lpstr>
      <vt:lpstr>Summary of pooling</vt:lpstr>
      <vt:lpstr>Convolutional Neural Networks</vt:lpstr>
      <vt:lpstr>Neural network example</vt:lpstr>
      <vt:lpstr>Neural network example</vt:lpstr>
      <vt:lpstr>Convolutional Neural Networks</vt:lpstr>
      <vt:lpstr>Why convolutions</vt:lpstr>
      <vt:lpstr>Why convolutions</vt:lpstr>
      <vt:lpstr>Putting it together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Setting up your  ML application</dc:title>
  <dc:creator>Younes Bensouda Mourri</dc:creator>
  <cp:lastModifiedBy>Richard William</cp:lastModifiedBy>
  <cp:revision>198</cp:revision>
  <dcterms:created xsi:type="dcterms:W3CDTF">2017-07-10T20:19:53Z</dcterms:created>
  <dcterms:modified xsi:type="dcterms:W3CDTF">2018-03-14T02:07:28Z</dcterms:modified>
</cp:coreProperties>
</file>